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35" r:id="rId2"/>
    <p:sldId id="456" r:id="rId3"/>
    <p:sldId id="434" r:id="rId4"/>
    <p:sldId id="442" r:id="rId5"/>
    <p:sldId id="447" r:id="rId6"/>
    <p:sldId id="445" r:id="rId7"/>
    <p:sldId id="443" r:id="rId8"/>
    <p:sldId id="448" r:id="rId9"/>
    <p:sldId id="441" r:id="rId10"/>
    <p:sldId id="449" r:id="rId11"/>
    <p:sldId id="450" r:id="rId12"/>
    <p:sldId id="451" r:id="rId13"/>
    <p:sldId id="452" r:id="rId14"/>
    <p:sldId id="454" r:id="rId15"/>
    <p:sldId id="453" r:id="rId16"/>
    <p:sldId id="455" r:id="rId17"/>
    <p:sldId id="759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E3E94E-55BD-4B72-A02B-B3C0E9E81908}" v="111" dt="2021-04-15T10:33:42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74" autoAdjust="0"/>
  </p:normalViewPr>
  <p:slideViewPr>
    <p:cSldViewPr snapToGrid="0">
      <p:cViewPr varScale="1">
        <p:scale>
          <a:sx n="60" d="100"/>
          <a:sy n="60" d="100"/>
        </p:scale>
        <p:origin x="8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han İlik" userId="d2a28be7-a8b0-48dd-86d9-0286fdb5ae26" providerId="ADAL" clId="{86E3E94E-55BD-4B72-A02B-B3C0E9E81908}"/>
    <pc:docChg chg="undo custSel addSld delSld modSld">
      <pc:chgData name="Ayhan İlik" userId="d2a28be7-a8b0-48dd-86d9-0286fdb5ae26" providerId="ADAL" clId="{86E3E94E-55BD-4B72-A02B-B3C0E9E81908}" dt="2021-04-15T10:33:42.927" v="594"/>
      <pc:docMkLst>
        <pc:docMk/>
      </pc:docMkLst>
      <pc:sldChg chg="addSp delSp modSp del mod modNotesTx">
        <pc:chgData name="Ayhan İlik" userId="d2a28be7-a8b0-48dd-86d9-0286fdb5ae26" providerId="ADAL" clId="{86E3E94E-55BD-4B72-A02B-B3C0E9E81908}" dt="2021-04-15T06:51:35.566" v="9" actId="47"/>
        <pc:sldMkLst>
          <pc:docMk/>
          <pc:sldMk cId="2574423063" sldId="256"/>
        </pc:sldMkLst>
        <pc:spChg chg="del mod">
          <ac:chgData name="Ayhan İlik" userId="d2a28be7-a8b0-48dd-86d9-0286fdb5ae26" providerId="ADAL" clId="{86E3E94E-55BD-4B72-A02B-B3C0E9E81908}" dt="2021-04-15T06:46:39.459" v="4" actId="478"/>
          <ac:spMkLst>
            <pc:docMk/>
            <pc:sldMk cId="2574423063" sldId="256"/>
            <ac:spMk id="2" creationId="{E0EEF69C-A6A7-4305-B4D3-8CD6A7E3C9DB}"/>
          </ac:spMkLst>
        </pc:spChg>
        <pc:spChg chg="add del mod">
          <ac:chgData name="Ayhan İlik" userId="d2a28be7-a8b0-48dd-86d9-0286fdb5ae26" providerId="ADAL" clId="{86E3E94E-55BD-4B72-A02B-B3C0E9E81908}" dt="2021-04-15T06:46:45.622" v="6" actId="478"/>
          <ac:spMkLst>
            <pc:docMk/>
            <pc:sldMk cId="2574423063" sldId="256"/>
            <ac:spMk id="4" creationId="{844EA3D6-13E7-4595-BAEB-B6FAB669A3A6}"/>
          </ac:spMkLst>
        </pc:spChg>
        <pc:spChg chg="del">
          <ac:chgData name="Ayhan İlik" userId="d2a28be7-a8b0-48dd-86d9-0286fdb5ae26" providerId="ADAL" clId="{86E3E94E-55BD-4B72-A02B-B3C0E9E81908}" dt="2021-04-15T06:46:36.588" v="2" actId="478"/>
          <ac:spMkLst>
            <pc:docMk/>
            <pc:sldMk cId="2574423063" sldId="256"/>
            <ac:spMk id="6" creationId="{EBFFFBA6-53DA-400C-9462-39C2E2962641}"/>
          </ac:spMkLst>
        </pc:spChg>
        <pc:picChg chg="del">
          <ac:chgData name="Ayhan İlik" userId="d2a28be7-a8b0-48dd-86d9-0286fdb5ae26" providerId="ADAL" clId="{86E3E94E-55BD-4B72-A02B-B3C0E9E81908}" dt="2021-04-15T06:46:33.741" v="1" actId="478"/>
          <ac:picMkLst>
            <pc:docMk/>
            <pc:sldMk cId="2574423063" sldId="256"/>
            <ac:picMk id="8" creationId="{21C42B37-2C08-47FA-B34E-12EE4E952146}"/>
          </ac:picMkLst>
        </pc:picChg>
        <pc:picChg chg="del">
          <ac:chgData name="Ayhan İlik" userId="d2a28be7-a8b0-48dd-86d9-0286fdb5ae26" providerId="ADAL" clId="{86E3E94E-55BD-4B72-A02B-B3C0E9E81908}" dt="2021-04-15T06:46:43.025" v="5" actId="478"/>
          <ac:picMkLst>
            <pc:docMk/>
            <pc:sldMk cId="2574423063" sldId="256"/>
            <ac:picMk id="10" creationId="{CC012B63-8067-43DF-99D2-0200AC6C6E4D}"/>
          </ac:picMkLst>
        </pc:picChg>
      </pc:sldChg>
      <pc:sldChg chg="del">
        <pc:chgData name="Ayhan İlik" userId="d2a28be7-a8b0-48dd-86d9-0286fdb5ae26" providerId="ADAL" clId="{86E3E94E-55BD-4B72-A02B-B3C0E9E81908}" dt="2021-04-15T06:46:29.112" v="0" actId="2696"/>
        <pc:sldMkLst>
          <pc:docMk/>
          <pc:sldMk cId="1077634710" sldId="257"/>
        </pc:sldMkLst>
      </pc:sldChg>
      <pc:sldChg chg="del">
        <pc:chgData name="Ayhan İlik" userId="d2a28be7-a8b0-48dd-86d9-0286fdb5ae26" providerId="ADAL" clId="{86E3E94E-55BD-4B72-A02B-B3C0E9E81908}" dt="2021-04-15T06:46:29.112" v="0" actId="2696"/>
        <pc:sldMkLst>
          <pc:docMk/>
          <pc:sldMk cId="2303700167" sldId="258"/>
        </pc:sldMkLst>
      </pc:sldChg>
      <pc:sldChg chg="del">
        <pc:chgData name="Ayhan İlik" userId="d2a28be7-a8b0-48dd-86d9-0286fdb5ae26" providerId="ADAL" clId="{86E3E94E-55BD-4B72-A02B-B3C0E9E81908}" dt="2021-04-15T06:46:29.112" v="0" actId="2696"/>
        <pc:sldMkLst>
          <pc:docMk/>
          <pc:sldMk cId="4246968585" sldId="262"/>
        </pc:sldMkLst>
      </pc:sldChg>
      <pc:sldChg chg="del">
        <pc:chgData name="Ayhan İlik" userId="d2a28be7-a8b0-48dd-86d9-0286fdb5ae26" providerId="ADAL" clId="{86E3E94E-55BD-4B72-A02B-B3C0E9E81908}" dt="2021-04-15T06:46:29.112" v="0" actId="2696"/>
        <pc:sldMkLst>
          <pc:docMk/>
          <pc:sldMk cId="581349616" sldId="263"/>
        </pc:sldMkLst>
      </pc:sldChg>
      <pc:sldChg chg="del">
        <pc:chgData name="Ayhan İlik" userId="d2a28be7-a8b0-48dd-86d9-0286fdb5ae26" providerId="ADAL" clId="{86E3E94E-55BD-4B72-A02B-B3C0E9E81908}" dt="2021-04-15T06:46:29.112" v="0" actId="2696"/>
        <pc:sldMkLst>
          <pc:docMk/>
          <pc:sldMk cId="1934694347" sldId="290"/>
        </pc:sldMkLst>
      </pc:sldChg>
      <pc:sldChg chg="del">
        <pc:chgData name="Ayhan İlik" userId="d2a28be7-a8b0-48dd-86d9-0286fdb5ae26" providerId="ADAL" clId="{86E3E94E-55BD-4B72-A02B-B3C0E9E81908}" dt="2021-04-15T06:46:29.112" v="0" actId="2696"/>
        <pc:sldMkLst>
          <pc:docMk/>
          <pc:sldMk cId="1879649661" sldId="291"/>
        </pc:sldMkLst>
      </pc:sldChg>
      <pc:sldChg chg="del">
        <pc:chgData name="Ayhan İlik" userId="d2a28be7-a8b0-48dd-86d9-0286fdb5ae26" providerId="ADAL" clId="{86E3E94E-55BD-4B72-A02B-B3C0E9E81908}" dt="2021-04-15T06:46:29.112" v="0" actId="2696"/>
        <pc:sldMkLst>
          <pc:docMk/>
          <pc:sldMk cId="4152360733" sldId="292"/>
        </pc:sldMkLst>
      </pc:sldChg>
      <pc:sldChg chg="del">
        <pc:chgData name="Ayhan İlik" userId="d2a28be7-a8b0-48dd-86d9-0286fdb5ae26" providerId="ADAL" clId="{86E3E94E-55BD-4B72-A02B-B3C0E9E81908}" dt="2021-04-15T06:46:29.112" v="0" actId="2696"/>
        <pc:sldMkLst>
          <pc:docMk/>
          <pc:sldMk cId="338941911" sldId="293"/>
        </pc:sldMkLst>
      </pc:sldChg>
      <pc:sldChg chg="del">
        <pc:chgData name="Ayhan İlik" userId="d2a28be7-a8b0-48dd-86d9-0286fdb5ae26" providerId="ADAL" clId="{86E3E94E-55BD-4B72-A02B-B3C0E9E81908}" dt="2021-04-15T06:46:29.112" v="0" actId="2696"/>
        <pc:sldMkLst>
          <pc:docMk/>
          <pc:sldMk cId="228550622" sldId="294"/>
        </pc:sldMkLst>
      </pc:sldChg>
      <pc:sldChg chg="del">
        <pc:chgData name="Ayhan İlik" userId="d2a28be7-a8b0-48dd-86d9-0286fdb5ae26" providerId="ADAL" clId="{86E3E94E-55BD-4B72-A02B-B3C0E9E81908}" dt="2021-04-15T06:46:29.112" v="0" actId="2696"/>
        <pc:sldMkLst>
          <pc:docMk/>
          <pc:sldMk cId="909462229" sldId="296"/>
        </pc:sldMkLst>
      </pc:sldChg>
      <pc:sldChg chg="del">
        <pc:chgData name="Ayhan İlik" userId="d2a28be7-a8b0-48dd-86d9-0286fdb5ae26" providerId="ADAL" clId="{86E3E94E-55BD-4B72-A02B-B3C0E9E81908}" dt="2021-04-15T06:46:29.112" v="0" actId="2696"/>
        <pc:sldMkLst>
          <pc:docMk/>
          <pc:sldMk cId="2091254886" sldId="297"/>
        </pc:sldMkLst>
      </pc:sldChg>
      <pc:sldChg chg="del">
        <pc:chgData name="Ayhan İlik" userId="d2a28be7-a8b0-48dd-86d9-0286fdb5ae26" providerId="ADAL" clId="{86E3E94E-55BD-4B72-A02B-B3C0E9E81908}" dt="2021-04-15T06:46:29.112" v="0" actId="2696"/>
        <pc:sldMkLst>
          <pc:docMk/>
          <pc:sldMk cId="1083875302" sldId="298"/>
        </pc:sldMkLst>
      </pc:sldChg>
      <pc:sldChg chg="del">
        <pc:chgData name="Ayhan İlik" userId="d2a28be7-a8b0-48dd-86d9-0286fdb5ae26" providerId="ADAL" clId="{86E3E94E-55BD-4B72-A02B-B3C0E9E81908}" dt="2021-04-15T06:46:29.112" v="0" actId="2696"/>
        <pc:sldMkLst>
          <pc:docMk/>
          <pc:sldMk cId="349016722" sldId="299"/>
        </pc:sldMkLst>
      </pc:sldChg>
      <pc:sldChg chg="addSp delSp modSp add mod modAnim">
        <pc:chgData name="Ayhan İlik" userId="d2a28be7-a8b0-48dd-86d9-0286fdb5ae26" providerId="ADAL" clId="{86E3E94E-55BD-4B72-A02B-B3C0E9E81908}" dt="2021-04-15T10:27:16.580" v="385"/>
        <pc:sldMkLst>
          <pc:docMk/>
          <pc:sldMk cId="2110531547" sldId="434"/>
        </pc:sldMkLst>
        <pc:spChg chg="del mod">
          <ac:chgData name="Ayhan İlik" userId="d2a28be7-a8b0-48dd-86d9-0286fdb5ae26" providerId="ADAL" clId="{86E3E94E-55BD-4B72-A02B-B3C0E9E81908}" dt="2021-04-15T10:26:08.614" v="354" actId="478"/>
          <ac:spMkLst>
            <pc:docMk/>
            <pc:sldMk cId="2110531547" sldId="434"/>
            <ac:spMk id="4" creationId="{00000000-0000-0000-0000-000000000000}"/>
          </ac:spMkLst>
        </pc:spChg>
        <pc:picChg chg="add mod">
          <ac:chgData name="Ayhan İlik" userId="d2a28be7-a8b0-48dd-86d9-0286fdb5ae26" providerId="ADAL" clId="{86E3E94E-55BD-4B72-A02B-B3C0E9E81908}" dt="2021-04-15T06:51:46.136" v="12"/>
          <ac:picMkLst>
            <pc:docMk/>
            <pc:sldMk cId="2110531547" sldId="434"/>
            <ac:picMk id="13" creationId="{8F81AA19-BFA8-4601-8917-24A0A6610F86}"/>
          </ac:picMkLst>
        </pc:picChg>
      </pc:sldChg>
      <pc:sldChg chg="addSp delSp modSp add mod modNotesTx">
        <pc:chgData name="Ayhan İlik" userId="d2a28be7-a8b0-48dd-86d9-0286fdb5ae26" providerId="ADAL" clId="{86E3E94E-55BD-4B72-A02B-B3C0E9E81908}" dt="2021-04-15T10:32:24.135" v="565" actId="6549"/>
        <pc:sldMkLst>
          <pc:docMk/>
          <pc:sldMk cId="1102669695" sldId="435"/>
        </pc:sldMkLst>
        <pc:spChg chg="mod">
          <ac:chgData name="Ayhan İlik" userId="d2a28be7-a8b0-48dd-86d9-0286fdb5ae26" providerId="ADAL" clId="{86E3E94E-55BD-4B72-A02B-B3C0E9E81908}" dt="2021-04-15T06:55:19.423" v="33" actId="1076"/>
          <ac:spMkLst>
            <pc:docMk/>
            <pc:sldMk cId="1102669695" sldId="435"/>
            <ac:spMk id="11" creationId="{00000000-0000-0000-0000-000000000000}"/>
          </ac:spMkLst>
        </pc:spChg>
        <pc:picChg chg="mod">
          <ac:chgData name="Ayhan İlik" userId="d2a28be7-a8b0-48dd-86d9-0286fdb5ae26" providerId="ADAL" clId="{86E3E94E-55BD-4B72-A02B-B3C0E9E81908}" dt="2021-04-15T06:55:08.568" v="32" actId="1076"/>
          <ac:picMkLst>
            <pc:docMk/>
            <pc:sldMk cId="1102669695" sldId="435"/>
            <ac:picMk id="7" creationId="{00000000-0000-0000-0000-000000000000}"/>
          </ac:picMkLst>
        </pc:picChg>
        <pc:picChg chg="add mod">
          <ac:chgData name="Ayhan İlik" userId="d2a28be7-a8b0-48dd-86d9-0286fdb5ae26" providerId="ADAL" clId="{86E3E94E-55BD-4B72-A02B-B3C0E9E81908}" dt="2021-04-15T06:51:37.834" v="10"/>
          <ac:picMkLst>
            <pc:docMk/>
            <pc:sldMk cId="1102669695" sldId="435"/>
            <ac:picMk id="9" creationId="{EEFC1D81-B91E-4E43-8005-FCA1D1AA84AD}"/>
          </ac:picMkLst>
        </pc:picChg>
        <pc:picChg chg="del">
          <ac:chgData name="Ayhan İlik" userId="d2a28be7-a8b0-48dd-86d9-0286fdb5ae26" providerId="ADAL" clId="{86E3E94E-55BD-4B72-A02B-B3C0E9E81908}" dt="2021-04-15T06:55:03.096" v="31" actId="478"/>
          <ac:picMkLst>
            <pc:docMk/>
            <pc:sldMk cId="1102669695" sldId="435"/>
            <ac:picMk id="3078" creationId="{00000000-0000-0000-0000-000000000000}"/>
          </ac:picMkLst>
        </pc:picChg>
      </pc:sldChg>
      <pc:sldChg chg="addSp modSp add">
        <pc:chgData name="Ayhan İlik" userId="d2a28be7-a8b0-48dd-86d9-0286fdb5ae26" providerId="ADAL" clId="{86E3E94E-55BD-4B72-A02B-B3C0E9E81908}" dt="2021-04-15T06:52:03.072" v="18"/>
        <pc:sldMkLst>
          <pc:docMk/>
          <pc:sldMk cId="1527671455" sldId="441"/>
        </pc:sldMkLst>
        <pc:picChg chg="add mod">
          <ac:chgData name="Ayhan İlik" userId="d2a28be7-a8b0-48dd-86d9-0286fdb5ae26" providerId="ADAL" clId="{86E3E94E-55BD-4B72-A02B-B3C0E9E81908}" dt="2021-04-15T06:52:03.072" v="18"/>
          <ac:picMkLst>
            <pc:docMk/>
            <pc:sldMk cId="1527671455" sldId="441"/>
            <ac:picMk id="6" creationId="{796BBC16-D024-4269-9DFB-3B88D943F1AF}"/>
          </ac:picMkLst>
        </pc:picChg>
      </pc:sldChg>
      <pc:sldChg chg="addSp modSp add">
        <pc:chgData name="Ayhan İlik" userId="d2a28be7-a8b0-48dd-86d9-0286fdb5ae26" providerId="ADAL" clId="{86E3E94E-55BD-4B72-A02B-B3C0E9E81908}" dt="2021-04-15T06:51:49.162" v="13"/>
        <pc:sldMkLst>
          <pc:docMk/>
          <pc:sldMk cId="3643256970" sldId="442"/>
        </pc:sldMkLst>
        <pc:picChg chg="add mod">
          <ac:chgData name="Ayhan İlik" userId="d2a28be7-a8b0-48dd-86d9-0286fdb5ae26" providerId="ADAL" clId="{86E3E94E-55BD-4B72-A02B-B3C0E9E81908}" dt="2021-04-15T06:51:49.162" v="13"/>
          <ac:picMkLst>
            <pc:docMk/>
            <pc:sldMk cId="3643256970" sldId="442"/>
            <ac:picMk id="7" creationId="{5161655F-5C42-4CE4-BF0F-2162B686842D}"/>
          </ac:picMkLst>
        </pc:picChg>
      </pc:sldChg>
      <pc:sldChg chg="addSp modSp add modAnim modNotesTx">
        <pc:chgData name="Ayhan İlik" userId="d2a28be7-a8b0-48dd-86d9-0286fdb5ae26" providerId="ADAL" clId="{86E3E94E-55BD-4B72-A02B-B3C0E9E81908}" dt="2021-04-15T10:25:36.863" v="352" actId="20577"/>
        <pc:sldMkLst>
          <pc:docMk/>
          <pc:sldMk cId="3432705377" sldId="443"/>
        </pc:sldMkLst>
        <pc:picChg chg="add mod">
          <ac:chgData name="Ayhan İlik" userId="d2a28be7-a8b0-48dd-86d9-0286fdb5ae26" providerId="ADAL" clId="{86E3E94E-55BD-4B72-A02B-B3C0E9E81908}" dt="2021-04-15T06:51:57.856" v="16"/>
          <ac:picMkLst>
            <pc:docMk/>
            <pc:sldMk cId="3432705377" sldId="443"/>
            <ac:picMk id="10" creationId="{7BB63E5B-4C09-4EE0-9D6A-05C06961DFED}"/>
          </ac:picMkLst>
        </pc:picChg>
      </pc:sldChg>
      <pc:sldChg chg="addSp modSp add">
        <pc:chgData name="Ayhan İlik" userId="d2a28be7-a8b0-48dd-86d9-0286fdb5ae26" providerId="ADAL" clId="{86E3E94E-55BD-4B72-A02B-B3C0E9E81908}" dt="2021-04-15T06:51:54.499" v="15"/>
        <pc:sldMkLst>
          <pc:docMk/>
          <pc:sldMk cId="4050806455" sldId="445"/>
        </pc:sldMkLst>
        <pc:picChg chg="add mod">
          <ac:chgData name="Ayhan İlik" userId="d2a28be7-a8b0-48dd-86d9-0286fdb5ae26" providerId="ADAL" clId="{86E3E94E-55BD-4B72-A02B-B3C0E9E81908}" dt="2021-04-15T06:51:54.499" v="15"/>
          <ac:picMkLst>
            <pc:docMk/>
            <pc:sldMk cId="4050806455" sldId="445"/>
            <ac:picMk id="11" creationId="{D4AD4036-8B4A-4281-B1DE-91CB3A2278DD}"/>
          </ac:picMkLst>
        </pc:picChg>
      </pc:sldChg>
      <pc:sldChg chg="addSp modSp add">
        <pc:chgData name="Ayhan İlik" userId="d2a28be7-a8b0-48dd-86d9-0286fdb5ae26" providerId="ADAL" clId="{86E3E94E-55BD-4B72-A02B-B3C0E9E81908}" dt="2021-04-15T06:51:52.069" v="14"/>
        <pc:sldMkLst>
          <pc:docMk/>
          <pc:sldMk cId="2338737534" sldId="447"/>
        </pc:sldMkLst>
        <pc:picChg chg="add mod">
          <ac:chgData name="Ayhan İlik" userId="d2a28be7-a8b0-48dd-86d9-0286fdb5ae26" providerId="ADAL" clId="{86E3E94E-55BD-4B72-A02B-B3C0E9E81908}" dt="2021-04-15T06:51:52.069" v="14"/>
          <ac:picMkLst>
            <pc:docMk/>
            <pc:sldMk cId="2338737534" sldId="447"/>
            <ac:picMk id="13" creationId="{962A1947-97F3-4CEE-97C6-BCA53D1D775A}"/>
          </ac:picMkLst>
        </pc:picChg>
      </pc:sldChg>
      <pc:sldChg chg="addSp modSp add">
        <pc:chgData name="Ayhan İlik" userId="d2a28be7-a8b0-48dd-86d9-0286fdb5ae26" providerId="ADAL" clId="{86E3E94E-55BD-4B72-A02B-B3C0E9E81908}" dt="2021-04-15T06:52:00.481" v="17"/>
        <pc:sldMkLst>
          <pc:docMk/>
          <pc:sldMk cId="785028297" sldId="448"/>
        </pc:sldMkLst>
        <pc:picChg chg="add mod">
          <ac:chgData name="Ayhan İlik" userId="d2a28be7-a8b0-48dd-86d9-0286fdb5ae26" providerId="ADAL" clId="{86E3E94E-55BD-4B72-A02B-B3C0E9E81908}" dt="2021-04-15T06:52:00.481" v="17"/>
          <ac:picMkLst>
            <pc:docMk/>
            <pc:sldMk cId="785028297" sldId="448"/>
            <ac:picMk id="5" creationId="{362C9CC1-4068-4F19-9EE9-9BC0E5CA0359}"/>
          </ac:picMkLst>
        </pc:picChg>
      </pc:sldChg>
      <pc:sldChg chg="addSp modSp add">
        <pc:chgData name="Ayhan İlik" userId="d2a28be7-a8b0-48dd-86d9-0286fdb5ae26" providerId="ADAL" clId="{86E3E94E-55BD-4B72-A02B-B3C0E9E81908}" dt="2021-04-15T06:52:05.750" v="19"/>
        <pc:sldMkLst>
          <pc:docMk/>
          <pc:sldMk cId="3179999788" sldId="449"/>
        </pc:sldMkLst>
        <pc:picChg chg="add mod">
          <ac:chgData name="Ayhan İlik" userId="d2a28be7-a8b0-48dd-86d9-0286fdb5ae26" providerId="ADAL" clId="{86E3E94E-55BD-4B72-A02B-B3C0E9E81908}" dt="2021-04-15T06:52:05.750" v="19"/>
          <ac:picMkLst>
            <pc:docMk/>
            <pc:sldMk cId="3179999788" sldId="449"/>
            <ac:picMk id="11" creationId="{01F4B8F1-8C8E-4626-826E-E1C08CC0CE0B}"/>
          </ac:picMkLst>
        </pc:picChg>
      </pc:sldChg>
      <pc:sldChg chg="addSp modSp add modAnim">
        <pc:chgData name="Ayhan İlik" userId="d2a28be7-a8b0-48dd-86d9-0286fdb5ae26" providerId="ADAL" clId="{86E3E94E-55BD-4B72-A02B-B3C0E9E81908}" dt="2021-04-15T10:33:42.927" v="594"/>
        <pc:sldMkLst>
          <pc:docMk/>
          <pc:sldMk cId="859615931" sldId="450"/>
        </pc:sldMkLst>
        <pc:picChg chg="add mod">
          <ac:chgData name="Ayhan İlik" userId="d2a28be7-a8b0-48dd-86d9-0286fdb5ae26" providerId="ADAL" clId="{86E3E94E-55BD-4B72-A02B-B3C0E9E81908}" dt="2021-04-15T06:52:09.177" v="20"/>
          <ac:picMkLst>
            <pc:docMk/>
            <pc:sldMk cId="859615931" sldId="450"/>
            <ac:picMk id="10" creationId="{C5C00080-7D92-4FCF-ADD2-4774AA0574BF}"/>
          </ac:picMkLst>
        </pc:picChg>
      </pc:sldChg>
      <pc:sldChg chg="addSp modSp add">
        <pc:chgData name="Ayhan İlik" userId="d2a28be7-a8b0-48dd-86d9-0286fdb5ae26" providerId="ADAL" clId="{86E3E94E-55BD-4B72-A02B-B3C0E9E81908}" dt="2021-04-15T06:52:11.986" v="21"/>
        <pc:sldMkLst>
          <pc:docMk/>
          <pc:sldMk cId="1710861626" sldId="451"/>
        </pc:sldMkLst>
        <pc:picChg chg="add mod">
          <ac:chgData name="Ayhan İlik" userId="d2a28be7-a8b0-48dd-86d9-0286fdb5ae26" providerId="ADAL" clId="{86E3E94E-55BD-4B72-A02B-B3C0E9E81908}" dt="2021-04-15T06:52:11.986" v="21"/>
          <ac:picMkLst>
            <pc:docMk/>
            <pc:sldMk cId="1710861626" sldId="451"/>
            <ac:picMk id="5" creationId="{D6933CC3-23C0-4C11-94C4-AB3EAEE98C87}"/>
          </ac:picMkLst>
        </pc:picChg>
      </pc:sldChg>
      <pc:sldChg chg="addSp modSp add">
        <pc:chgData name="Ayhan İlik" userId="d2a28be7-a8b0-48dd-86d9-0286fdb5ae26" providerId="ADAL" clId="{86E3E94E-55BD-4B72-A02B-B3C0E9E81908}" dt="2021-04-15T06:52:14.910" v="22"/>
        <pc:sldMkLst>
          <pc:docMk/>
          <pc:sldMk cId="790475554" sldId="452"/>
        </pc:sldMkLst>
        <pc:picChg chg="add mod">
          <ac:chgData name="Ayhan İlik" userId="d2a28be7-a8b0-48dd-86d9-0286fdb5ae26" providerId="ADAL" clId="{86E3E94E-55BD-4B72-A02B-B3C0E9E81908}" dt="2021-04-15T06:52:14.910" v="22"/>
          <ac:picMkLst>
            <pc:docMk/>
            <pc:sldMk cId="790475554" sldId="452"/>
            <ac:picMk id="8" creationId="{C269DAAD-3D86-4159-879E-67136D230CF9}"/>
          </ac:picMkLst>
        </pc:picChg>
      </pc:sldChg>
      <pc:sldChg chg="addSp modSp add">
        <pc:chgData name="Ayhan İlik" userId="d2a28be7-a8b0-48dd-86d9-0286fdb5ae26" providerId="ADAL" clId="{86E3E94E-55BD-4B72-A02B-B3C0E9E81908}" dt="2021-04-15T06:52:22.178" v="24"/>
        <pc:sldMkLst>
          <pc:docMk/>
          <pc:sldMk cId="3697527106" sldId="453"/>
        </pc:sldMkLst>
        <pc:picChg chg="add mod">
          <ac:chgData name="Ayhan İlik" userId="d2a28be7-a8b0-48dd-86d9-0286fdb5ae26" providerId="ADAL" clId="{86E3E94E-55BD-4B72-A02B-B3C0E9E81908}" dt="2021-04-15T06:52:22.178" v="24"/>
          <ac:picMkLst>
            <pc:docMk/>
            <pc:sldMk cId="3697527106" sldId="453"/>
            <ac:picMk id="11" creationId="{C94ECC1A-D626-458F-9A84-7451131F7CE0}"/>
          </ac:picMkLst>
        </pc:picChg>
      </pc:sldChg>
      <pc:sldChg chg="addSp modSp add">
        <pc:chgData name="Ayhan İlik" userId="d2a28be7-a8b0-48dd-86d9-0286fdb5ae26" providerId="ADAL" clId="{86E3E94E-55BD-4B72-A02B-B3C0E9E81908}" dt="2021-04-15T06:52:19.540" v="23"/>
        <pc:sldMkLst>
          <pc:docMk/>
          <pc:sldMk cId="3643802078" sldId="454"/>
        </pc:sldMkLst>
        <pc:picChg chg="add mod">
          <ac:chgData name="Ayhan İlik" userId="d2a28be7-a8b0-48dd-86d9-0286fdb5ae26" providerId="ADAL" clId="{86E3E94E-55BD-4B72-A02B-B3C0E9E81908}" dt="2021-04-15T06:52:19.540" v="23"/>
          <ac:picMkLst>
            <pc:docMk/>
            <pc:sldMk cId="3643802078" sldId="454"/>
            <ac:picMk id="4" creationId="{122C67DE-BA0C-4727-9261-3005AE64453F}"/>
          </ac:picMkLst>
        </pc:picChg>
      </pc:sldChg>
      <pc:sldChg chg="addSp modSp add">
        <pc:chgData name="Ayhan İlik" userId="d2a28be7-a8b0-48dd-86d9-0286fdb5ae26" providerId="ADAL" clId="{86E3E94E-55BD-4B72-A02B-B3C0E9E81908}" dt="2021-04-15T06:52:24.591" v="25"/>
        <pc:sldMkLst>
          <pc:docMk/>
          <pc:sldMk cId="3674168664" sldId="455"/>
        </pc:sldMkLst>
        <pc:picChg chg="add mod">
          <ac:chgData name="Ayhan İlik" userId="d2a28be7-a8b0-48dd-86d9-0286fdb5ae26" providerId="ADAL" clId="{86E3E94E-55BD-4B72-A02B-B3C0E9E81908}" dt="2021-04-15T06:52:24.591" v="25"/>
          <ac:picMkLst>
            <pc:docMk/>
            <pc:sldMk cId="3674168664" sldId="455"/>
            <ac:picMk id="21" creationId="{56133F3D-9744-4871-9972-3B13210A976B}"/>
          </ac:picMkLst>
        </pc:picChg>
      </pc:sldChg>
      <pc:sldChg chg="addSp modSp add">
        <pc:chgData name="Ayhan İlik" userId="d2a28be7-a8b0-48dd-86d9-0286fdb5ae26" providerId="ADAL" clId="{86E3E94E-55BD-4B72-A02B-B3C0E9E81908}" dt="2021-04-15T06:51:40.210" v="11"/>
        <pc:sldMkLst>
          <pc:docMk/>
          <pc:sldMk cId="3169450924" sldId="456"/>
        </pc:sldMkLst>
        <pc:picChg chg="add mod">
          <ac:chgData name="Ayhan İlik" userId="d2a28be7-a8b0-48dd-86d9-0286fdb5ae26" providerId="ADAL" clId="{86E3E94E-55BD-4B72-A02B-B3C0E9E81908}" dt="2021-04-15T06:51:40.210" v="11"/>
          <ac:picMkLst>
            <pc:docMk/>
            <pc:sldMk cId="3169450924" sldId="456"/>
            <ac:picMk id="3" creationId="{CAC111C8-C1A9-4C1C-9DDE-84C084FA796A}"/>
          </ac:picMkLst>
        </pc:picChg>
      </pc:sldChg>
      <pc:sldChg chg="add del">
        <pc:chgData name="Ayhan İlik" userId="d2a28be7-a8b0-48dd-86d9-0286fdb5ae26" providerId="ADAL" clId="{86E3E94E-55BD-4B72-A02B-B3C0E9E81908}" dt="2021-04-15T06:54:42.749" v="27" actId="47"/>
        <pc:sldMkLst>
          <pc:docMk/>
          <pc:sldMk cId="4008775453" sldId="457"/>
        </pc:sldMkLst>
      </pc:sldChg>
      <pc:sldChg chg="delSp modSp add mod">
        <pc:chgData name="Ayhan İlik" userId="d2a28be7-a8b0-48dd-86d9-0286fdb5ae26" providerId="ADAL" clId="{86E3E94E-55BD-4B72-A02B-B3C0E9E81908}" dt="2021-04-15T06:55:42.546" v="35" actId="1076"/>
        <pc:sldMkLst>
          <pc:docMk/>
          <pc:sldMk cId="3567339408" sldId="759"/>
        </pc:sldMkLst>
        <pc:grpChg chg="del">
          <ac:chgData name="Ayhan İlik" userId="d2a28be7-a8b0-48dd-86d9-0286fdb5ae26" providerId="ADAL" clId="{86E3E94E-55BD-4B72-A02B-B3C0E9E81908}" dt="2021-04-15T06:54:47.635" v="28" actId="478"/>
          <ac:grpSpMkLst>
            <pc:docMk/>
            <pc:sldMk cId="3567339408" sldId="759"/>
            <ac:grpSpMk id="10" creationId="{C0B09919-B894-4259-AB9B-C6D4C2F47B06}"/>
          </ac:grpSpMkLst>
        </pc:grpChg>
        <pc:picChg chg="mod">
          <ac:chgData name="Ayhan İlik" userId="d2a28be7-a8b0-48dd-86d9-0286fdb5ae26" providerId="ADAL" clId="{86E3E94E-55BD-4B72-A02B-B3C0E9E81908}" dt="2021-04-15T06:55:42.546" v="35" actId="1076"/>
          <ac:picMkLst>
            <pc:docMk/>
            <pc:sldMk cId="3567339408" sldId="759"/>
            <ac:picMk id="5" creationId="{0DA78565-08E4-4F61-947E-44466A29AF90}"/>
          </ac:picMkLst>
        </pc:picChg>
      </pc:sldChg>
      <pc:sldChg chg="new del">
        <pc:chgData name="Ayhan İlik" userId="d2a28be7-a8b0-48dd-86d9-0286fdb5ae26" providerId="ADAL" clId="{86E3E94E-55BD-4B72-A02B-B3C0E9E81908}" dt="2021-04-15T10:21:28.789" v="37" actId="680"/>
        <pc:sldMkLst>
          <pc:docMk/>
          <pc:sldMk cId="3079039542" sldId="7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9D73F-E5DF-47DA-A03C-AC3912D4AB73}" type="datetimeFigureOut">
              <a:rPr lang="tr-TR" smtClean="0"/>
              <a:t>15.04.2021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F2BF8-201C-43FA-881A-A50EECA259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00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 Yer Tutucusu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>
                <a:cs typeface="Arial" panose="020B0604020202020204" pitchFamily="34" charset="0"/>
              </a:rPr>
              <a:t>«Meraklı LEMON» Temel İletişim Becerilerini</a:t>
            </a:r>
            <a:r>
              <a:rPr lang="tr-TR" altLang="tr-TR" b="1" baseline="0" dirty="0">
                <a:cs typeface="Arial" panose="020B0604020202020204" pitchFamily="34" charset="0"/>
              </a:rPr>
              <a:t> öğreniyor.</a:t>
            </a:r>
          </a:p>
          <a:p>
            <a:r>
              <a:rPr lang="tr-TR" altLang="tr-TR" b="0" dirty="0">
                <a:cs typeface="Arial" panose="020B0604020202020204" pitchFamily="34" charset="0"/>
              </a:rPr>
              <a:t>Temel iletişim becerileri, kişinin karşısındaki kişi ya da kişilere etkili ve doğru bir iletişimi sağlaması ve sürdürmesi için başlatan ve devam ettirilen ilişki becerileridir.</a:t>
            </a:r>
          </a:p>
        </p:txBody>
      </p:sp>
      <p:sp>
        <p:nvSpPr>
          <p:cNvPr id="410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DE1A10-89CA-49C2-AF7F-BF85CA4F65C3}" type="slidenum">
              <a:rPr lang="en-GB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49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9C8-553D-4949-844E-27CE06B9874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272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Öğrenciler dörderli veya beşerli</a:t>
            </a:r>
            <a:r>
              <a:rPr lang="tr-TR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grup olur. Yukarıdaki kavramları 10 dakika çalışırlar.  Her grup kendi içinden seçtikleri grup sözcüleri ile sınıfa kavramları en iyi şekilde, örnekler vererek kendilerince açıklarlar.</a:t>
            </a:r>
          </a:p>
          <a:p>
            <a:endParaRPr lang="tr-T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Beden Dili; 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tr-TR" dirty="0"/>
              <a:t>elimeler ve kelimelerle ifade edilenler dışında her türlü iletişimdir.</a:t>
            </a:r>
            <a:r>
              <a:rPr lang="tr-TR" baseline="0" dirty="0"/>
              <a:t> </a:t>
            </a:r>
            <a:r>
              <a:rPr lang="tr-TR" dirty="0"/>
              <a:t>Kelimelerin %7-10 oranında, Ses ve konuşmanın % 30-38 oranında, Beden dilinin ise % 55-60 oranında etkisi olduğu bulunmuştur.    «</a:t>
            </a:r>
            <a:r>
              <a:rPr lang="tr-TR" b="1" dirty="0"/>
              <a:t>Gerek yok her sözü laf ile beyana, Bir bakış bin söz eder anlayana!»</a:t>
            </a:r>
          </a:p>
          <a:p>
            <a:endParaRPr lang="tr-T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Duygularımızı ifade ederken kullanılan dil çok önemlidir. </a:t>
            </a:r>
          </a:p>
          <a:p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«BEN DİLİ»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kendi duygu ve düşüncelerini suçlayıcı bir dil kullanmadan karşı tarafa aktarmaktır. Hangi davranış ya da durumdan rahatsız isek onu açık ve net söylemek. Örnek; “Başkaları› ile konuşurken soru sorduğunda, konuşmam bölünüyor ve çok sinirleniyorum…”</a:t>
            </a:r>
          </a:p>
          <a:p>
            <a:endParaRPr lang="tr-T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«SEN DİLİ»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Kendi duygu ve düşüncelerini suçlayıcı bir dil kullanarak karşı tarafa aktarmaktır. Örnek;  «Sen zaten hep böylesin, aramazsın, sormazsın.»  </a:t>
            </a:r>
          </a:p>
          <a:p>
            <a:endParaRPr lang="tr-T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tr-T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İletişim Engelleri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İletişimin, kullanılan</a:t>
            </a:r>
            <a:r>
              <a:rPr lang="tr-T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dil nedeniyle olumsuz duygu ve düşüncelerle sona ermesine neden olan tarzdır.  Örnek;</a:t>
            </a:r>
            <a:r>
              <a:rPr lang="tr-TR" altLang="tr-TR" dirty="0"/>
              <a:t> </a:t>
            </a:r>
            <a:r>
              <a:rPr lang="tr-TR" altLang="tr-TR" dirty="0" err="1"/>
              <a:t>Boşveeerr</a:t>
            </a:r>
            <a:r>
              <a:rPr lang="tr-TR" altLang="tr-TR" dirty="0"/>
              <a:t>..</a:t>
            </a:r>
          </a:p>
          <a:p>
            <a:pPr eaLnBrk="1" hangingPunct="1"/>
            <a:r>
              <a:rPr lang="tr-TR" altLang="tr-TR" dirty="0"/>
              <a:t>Sen ne biçim çocuksun?,</a:t>
            </a:r>
            <a:r>
              <a:rPr lang="tr-TR" altLang="tr-TR" baseline="0" dirty="0"/>
              <a:t> </a:t>
            </a:r>
            <a:r>
              <a:rPr lang="tr-TR" altLang="tr-TR" dirty="0"/>
              <a:t> Seninle konuşan mı var?  Hiç olgun düşünmüyorsun? Çık dışarı.. Sen ne biçim çocuksun böyle?</a:t>
            </a:r>
            <a:r>
              <a:rPr lang="tr-TR" altLang="tr-TR" baseline="0" dirty="0"/>
              <a:t> </a:t>
            </a:r>
            <a:r>
              <a:rPr lang="tr-TR" altLang="tr-TR" dirty="0"/>
              <a:t> Biz senin gibiyken.. Vb.</a:t>
            </a:r>
          </a:p>
          <a:p>
            <a:endParaRPr lang="tr-T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9C8-553D-4949-844E-27CE06B9874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040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Meraklı LEMON öğrencilere soruyor;</a:t>
            </a:r>
            <a:r>
              <a:rPr lang="tr-TR" baseline="0" dirty="0"/>
              <a:t>  bugün Temel İletişim Becerileri konusunda neler öğrendik? Soru sınıfa yöneltilir.  Yanıtlar öğrencilerden ayrı ayrı alınır. Sonra slayttaki kavramlar tek tek açılır.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9C8-553D-4949-844E-27CE06B9874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467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7E053A-DC14-40A3-832E-5CD2394416CD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33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Öğrencilere «dinlemek»</a:t>
            </a:r>
            <a:r>
              <a:rPr lang="tr-TR" baseline="0" dirty="0"/>
              <a:t> nedir? Sorusu yöneltilir. Gönüllülerden yanıtlar alındıktan sonra «dinlemek» tanımı açılır.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9C8-553D-4949-844E-27CE06B9874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9320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Gerçek dinleme eski Çin alfabesinde ifade edilen şekilde </a:t>
            </a:r>
            <a:r>
              <a:rPr lang="tr-TR" b="1" u="none" dirty="0"/>
              <a:t>tam</a:t>
            </a:r>
            <a:r>
              <a:rPr lang="tr-TR" b="1" u="none" baseline="0" dirty="0"/>
              <a:t> bir varoluşla içinde</a:t>
            </a:r>
            <a:r>
              <a:rPr lang="tr-TR" b="1" baseline="0" dirty="0"/>
              <a:t> r</a:t>
            </a:r>
            <a:r>
              <a:rPr lang="tr-TR" b="1" dirty="0"/>
              <a:t>uhla</a:t>
            </a:r>
            <a:r>
              <a:rPr lang="tr-TR" b="1" baseline="0" dirty="0"/>
              <a:t> ve bedenle gerçekleşir.</a:t>
            </a:r>
            <a:r>
              <a:rPr lang="tr-TR" b="1" dirty="0"/>
              <a:t>  Dinlemenin iletişimdeki önemini çok iyi vurgulayan yazı. KULAK- AKIL- GÖZLER- İLGİ</a:t>
            </a:r>
            <a:r>
              <a:rPr lang="tr-TR" b="1" baseline="0" dirty="0"/>
              <a:t> ve KALP…</a:t>
            </a:r>
            <a:r>
              <a:rPr lang="tr-TR" b="1" dirty="0"/>
              <a:t> </a:t>
            </a:r>
          </a:p>
          <a:p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9C8-553D-4949-844E-27CE06B9874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755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Öğrenciler dörderli veya beşerli</a:t>
            </a:r>
            <a:r>
              <a:rPr lang="tr-TR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grup olur. Yukarıdaki kavramları 10 dakika çalışırlar.  Her grup kendi içinden seçtikleri grup sözcüleri ile sınıfa kavramları en iyi şekilde, örnekler vererek kendilerince açıklarlar. </a:t>
            </a:r>
          </a:p>
          <a:p>
            <a:endParaRPr lang="tr-T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Empati;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Bir başkasının duygularını, içinde bulunduğu durumu ve nasıl hissettiğini anlamak olarak kısaca tanımlanabilir. </a:t>
            </a:r>
          </a:p>
          <a:p>
            <a:r>
              <a:rPr lang="tr-T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Kulak vermek;  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İyice anlamak amacıyla dinlemek, işitmeye çalışmak.</a:t>
            </a:r>
          </a:p>
          <a:p>
            <a:r>
              <a:rPr lang="tr-T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Göz gezdirmek;  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 yeri, bir şeyi incelemeden bakıp geçmek ya da çabucak incelemek.</a:t>
            </a:r>
          </a:p>
          <a:p>
            <a:r>
              <a:rPr lang="tr-T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İletişim nedir?; 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kişiler arasında, duygu, düşünce, bilgi, haber alışverişi, duygu, düşünce, bilgi ve haberlerin, akla gelebilecek her türlü biçim ve yolla kişiden kişiye karşılıklı olarak aktarılması.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9C8-553D-4949-844E-27CE06B9874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16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Lütfen sunumu tam ekran yapınız. Öğrencilere önce soruyu sorarak ardından tek tek yanıtları açınız ve doğru yanıtı bulmalarını isteyin.</a:t>
            </a:r>
          </a:p>
          <a:p>
            <a:r>
              <a:rPr lang="tr-TR" b="1" dirty="0"/>
              <a:t>Yanıt bulma tartışmaları bittikten </a:t>
            </a:r>
            <a:r>
              <a:rPr lang="tr-TR" b="1"/>
              <a:t>sonra doğru </a:t>
            </a:r>
            <a:r>
              <a:rPr lang="tr-TR" b="1" dirty="0"/>
              <a:t>yanıtı açınız. 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9C8-553D-4949-844E-27CE06B9874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91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Düşünmekle ile ilgili açıklamalı bilgiler öğrencilere sunulur. Düşünmenin aslında nasıl yoğun ve karmaşık bir faaliyet olduğu fark ettirilir. Düşünmekle ilgili şair ve düşünürlerin neler söylediğine bir bakalım…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9C8-553D-4949-844E-27CE06B9874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70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Öğrenciler dörderli veya beşerli</a:t>
            </a:r>
            <a:r>
              <a:rPr lang="tr-TR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grup olur. Yukarıdaki kavramları 10 dakika çalışırlar.  Her grup kendi içinden seçtikleri grup sözcüleri ile sınıfa kavramları en iyi şekilde, örnekler vererek kendilerince açıklarlar.</a:t>
            </a:r>
          </a:p>
          <a:p>
            <a:endParaRPr lang="tr-T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r-TR" b="1" dirty="0"/>
              <a:t>İzlemek; </a:t>
            </a:r>
            <a:r>
              <a:rPr lang="tr-TR" dirty="0"/>
              <a:t>1) 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Birinin veya bir şeyin arkasından gitmek, takip etmek; 2) Eğlenmek, görmek, öğrenmek için bakmak, seyretmek (</a:t>
            </a:r>
            <a:r>
              <a:rPr lang="tr-T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Televizyonu izlemek.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3) </a:t>
            </a:r>
            <a:r>
              <a:rPr lang="tr-TR" dirty="0"/>
              <a:t>Gözlemek, incelemek.</a:t>
            </a:r>
          </a:p>
          <a:p>
            <a:r>
              <a:rPr lang="tr-TR" b="1" dirty="0"/>
              <a:t>Sessizlik; </a:t>
            </a:r>
            <a:r>
              <a:rPr lang="tr-TR" b="0" dirty="0"/>
              <a:t>Gürültülü</a:t>
            </a:r>
            <a:r>
              <a:rPr lang="tr-TR" b="0" baseline="0" dirty="0"/>
              <a:t> olmama durumu</a:t>
            </a:r>
          </a:p>
          <a:p>
            <a:r>
              <a:rPr lang="tr-TR" b="1" baseline="0" dirty="0"/>
              <a:t>Kendi İçine dönmek;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baseline="0" dirty="0"/>
              <a:t>İletişim; K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işiler arasında, duygu, düşünce, bilgi, haber alışverişi, duygu, düşünce, bilgi ve haberlerin, akla gelebilecek her türlü biçim ve yolla kişiden kişiye karşılıklı olarak aktarılması.</a:t>
            </a:r>
            <a:endParaRPr lang="tr-T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9C8-553D-4949-844E-27CE06B9874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577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Resme</a:t>
            </a:r>
            <a:r>
              <a:rPr lang="tr-TR" baseline="0" dirty="0"/>
              <a:t> bakarak muhtemel her başlık doğru olabilir görünüyor. Burada önemli olan doğru / yanlıştan ziyade etkinliği ilgi çekici bir halde sunarak öğrencilerin bahsedilen kavramlardan bilgi sahibi olabilmelerini sağlamaktır.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9C8-553D-4949-844E-27CE06B9874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3234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469C8-553D-4949-844E-27CE06B9874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179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C93EC5-4B69-4F5F-AE8A-B83988CDB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C6B7552-56EC-40C2-9D93-3FA10ACD6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8770CC-C41E-462A-8A7C-0171C020C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47A-B6D9-403E-866A-0D454FA61FE2}" type="datetimeFigureOut">
              <a:rPr lang="tr-TR" smtClean="0"/>
              <a:t>15.04.2021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7DF44C2-DB77-457A-BAA1-26E35CAD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D20D59-5F11-4622-B438-2B9300DD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12AB-2993-4B7F-B6C3-5C463CEB9A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10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33D681-7EEA-47CA-875A-8B5F0917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0C83072-FFB9-421F-9C0D-6C73C13D3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66F106D-300F-4D41-9B67-C2EE7268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47A-B6D9-403E-866A-0D454FA61FE2}" type="datetimeFigureOut">
              <a:rPr lang="tr-TR" smtClean="0"/>
              <a:t>15.04.2021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7AADE3D-BC5D-43B7-98A9-97791EB7D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7D1B84-E243-4648-8F3A-3E829AD6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12AB-2993-4B7F-B6C3-5C463CEB9A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30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B13734F-35D4-4EB3-9CA0-11A45DD63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8EDFF62-8516-49F5-A6B2-353449793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13096C-6202-4220-9AF3-2A8DE7896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47A-B6D9-403E-866A-0D454FA61FE2}" type="datetimeFigureOut">
              <a:rPr lang="tr-TR" smtClean="0"/>
              <a:t>15.04.2021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CAA6E4D-CE8A-4197-9D88-C00F2540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FF74EFF-21B1-4EFF-8396-DEAD6FF4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12AB-2993-4B7F-B6C3-5C463CEB9A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63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4584E4-3210-49DE-883C-143456901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D1FF33-1303-4A00-8293-30B838608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7A8EA1-F7A5-41B6-87D7-5258AF59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47A-B6D9-403E-866A-0D454FA61FE2}" type="datetimeFigureOut">
              <a:rPr lang="tr-TR" smtClean="0"/>
              <a:t>15.04.2021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4D2225-C85F-464D-8FB2-A5906372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501986-8BC5-45A2-8CA4-8CE1EDA3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12AB-2993-4B7F-B6C3-5C463CEB9A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6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3790A6-1C08-40A0-B656-D123A453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0F87F7-ABD4-4C54-835C-66C90C067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D47C26-8DF2-4D27-9CC6-F6D0C28D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47A-B6D9-403E-866A-0D454FA61FE2}" type="datetimeFigureOut">
              <a:rPr lang="tr-TR" smtClean="0"/>
              <a:t>15.04.2021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988E845-BFF2-450C-A9BD-ABA3D566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22130B-246F-44AB-BCF2-22F97BBE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12AB-2993-4B7F-B6C3-5C463CEB9A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54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A30FF7-4B82-4E60-9175-9D3AC806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C69258-0C3A-47B8-87A5-23AC79630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8A448D3-A0A2-40BA-9AB2-4BA18FB8C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0B7FC41-14F1-446F-ABA7-2AA87334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47A-B6D9-403E-866A-0D454FA61FE2}" type="datetimeFigureOut">
              <a:rPr lang="tr-TR" smtClean="0"/>
              <a:t>15.04.2021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2777095-694B-4894-87BE-8080C9EC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3288F73-4566-496B-B2BA-11D1FB91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12AB-2993-4B7F-B6C3-5C463CEB9A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472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C196A8-E7D2-4A4A-8853-795BA694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0F6C4B2-C74D-4985-A8A2-40CB5EC6F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EE1647B-C153-4F7B-955C-9AF2F29E1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179DBA9-1B8A-4C85-B055-BCF1E06E8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0BDD28B-09C8-4794-9ABA-AB783C6B9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A607D42-E9C2-41BB-83C6-68F009AF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47A-B6D9-403E-866A-0D454FA61FE2}" type="datetimeFigureOut">
              <a:rPr lang="tr-TR" smtClean="0"/>
              <a:t>15.04.2021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E134334-477C-42B2-977F-C1D83B5C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C6BF60B-9B28-452C-B9D7-2C0D0C54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12AB-2993-4B7F-B6C3-5C463CEB9A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330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56906B-F27D-488F-89F7-C1995CD5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494BE23-F0F5-4768-A154-9A450749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47A-B6D9-403E-866A-0D454FA61FE2}" type="datetimeFigureOut">
              <a:rPr lang="tr-TR" smtClean="0"/>
              <a:t>15.04.2021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982578C-D7D7-48A8-820A-D0211AAA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9833F9F-1156-4518-89FD-CF8E4C5C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12AB-2993-4B7F-B6C3-5C463CEB9A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312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BAD87F7-81F4-4623-9A8E-D9D4F589A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47A-B6D9-403E-866A-0D454FA61FE2}" type="datetimeFigureOut">
              <a:rPr lang="tr-TR" smtClean="0"/>
              <a:t>15.04.2021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81A9F7A-10CE-4757-81A5-C27B2D54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B041C0D-E446-460D-9CB3-0F2FA8EF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12AB-2993-4B7F-B6C3-5C463CEB9A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45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E8A382-CD6F-4E81-9D57-4F758366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49B81F-5AED-4BC5-9B5F-0A46D3E20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A190D84-E39D-493C-A777-362BE319F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88CFF9-B03D-426D-A419-1EAB0CC4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47A-B6D9-403E-866A-0D454FA61FE2}" type="datetimeFigureOut">
              <a:rPr lang="tr-TR" smtClean="0"/>
              <a:t>15.04.2021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26C26B3-8C19-44EB-A7AA-9FC93AD1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15A8C43-794B-4D0E-A953-77F74C6D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12AB-2993-4B7F-B6C3-5C463CEB9A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76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AF58C5-A161-4E73-8462-E83C6AAD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9512490-8450-4397-854F-6EC3AB6A1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4775A2F-046D-496B-9A83-CD6532CE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5462F3A-74B3-4A17-87D1-D4374FE4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547A-B6D9-403E-866A-0D454FA61FE2}" type="datetimeFigureOut">
              <a:rPr lang="tr-TR" smtClean="0"/>
              <a:t>15.04.2021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C22993A-76F9-4F4A-A635-CAE02697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8A592D-0763-407E-8C2A-0B9034E3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E12AB-2993-4B7F-B6C3-5C463CEB9A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761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5D0A896-D3D8-4FA7-8FC2-449879142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3FF974-BA97-4900-89E7-75FAF5AAB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80E51F-FFC6-4FEF-9B63-69449C64D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1547A-B6D9-403E-866A-0D454FA61FE2}" type="datetimeFigureOut">
              <a:rPr lang="tr-TR" smtClean="0"/>
              <a:t>15.04.2021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F1E5268-12B2-4BE1-83BF-6308F0923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31F357-8E2D-4819-B29C-748D1F5AA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E12AB-2993-4B7F-B6C3-5C463CEB9A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030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04" y="2332037"/>
            <a:ext cx="9036496" cy="4525963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5879977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2869445" y="187564"/>
            <a:ext cx="51056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088CA"/>
                </a:solidFill>
              </a:rPr>
              <a:t>BÜYÜK</a:t>
            </a:r>
            <a:r>
              <a:rPr lang="tr-T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10A17"/>
                </a:solidFill>
              </a:rPr>
              <a:t> </a:t>
            </a:r>
            <a:r>
              <a:rPr lang="tr-T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088CA"/>
                </a:solidFill>
              </a:rPr>
              <a:t>RESİM</a:t>
            </a:r>
          </a:p>
        </p:txBody>
      </p:sp>
      <p:sp>
        <p:nvSpPr>
          <p:cNvPr id="11" name="Metin kutusu 11"/>
          <p:cNvSpPr txBox="1">
            <a:spLocks noChangeArrowheads="1"/>
          </p:cNvSpPr>
          <p:nvPr/>
        </p:nvSpPr>
        <p:spPr bwMode="auto">
          <a:xfrm>
            <a:off x="1081983" y="6501159"/>
            <a:ext cx="90364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b="1" dirty="0">
                <a:solidFill>
                  <a:srgbClr val="C00000"/>
                </a:solidFill>
                <a:cs typeface="Arial" panose="020B0604020202020204" pitchFamily="34" charset="0"/>
              </a:rPr>
              <a:t>BAHÇEŞEHİR KOLEJİ KAREM (PSİKOLOJİK DANIŞMA ve REHBERLİK BÖLÜMÜ)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196229" y="1723543"/>
            <a:ext cx="84520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0000C"/>
                </a:solidFill>
              </a:rPr>
              <a:t>TEMEL</a:t>
            </a:r>
            <a:r>
              <a:rPr lang="tr-T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tr-T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0000C"/>
                </a:solidFill>
              </a:rPr>
              <a:t>İLETİŞİM BECERİLERİ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EEFC1D81-B91E-4E43-8005-FCA1D1AA8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831" y="0"/>
            <a:ext cx="993169" cy="1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69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919536" y="1340768"/>
            <a:ext cx="2160240" cy="508620"/>
          </a:xfrm>
          <a:prstGeom prst="roundRect">
            <a:avLst/>
          </a:prstGeom>
          <a:solidFill>
            <a:srgbClr val="8EB4E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İzlemek,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3608512" y="2580823"/>
            <a:ext cx="2487488" cy="491460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Sessizlik,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4463520" y="3656631"/>
            <a:ext cx="2758480" cy="508620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Kendine dönmek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6356960" y="4726121"/>
            <a:ext cx="2088232" cy="508620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İletişim,</a:t>
            </a:r>
          </a:p>
        </p:txBody>
      </p:sp>
      <p:sp>
        <p:nvSpPr>
          <p:cNvPr id="3" name="Metin kutusu 2"/>
          <p:cNvSpPr txBox="1"/>
          <p:nvPr/>
        </p:nvSpPr>
        <p:spPr>
          <a:xfrm flipH="1">
            <a:off x="4439816" y="138772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demek?</a:t>
            </a:r>
          </a:p>
        </p:txBody>
      </p:sp>
      <p:sp>
        <p:nvSpPr>
          <p:cNvPr id="13" name="Metin kutusu 12"/>
          <p:cNvSpPr txBox="1"/>
          <p:nvPr/>
        </p:nvSpPr>
        <p:spPr>
          <a:xfrm flipH="1">
            <a:off x="6387168" y="261061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demek?</a:t>
            </a:r>
          </a:p>
        </p:txBody>
      </p:sp>
      <p:sp>
        <p:nvSpPr>
          <p:cNvPr id="14" name="Metin kutusu 13"/>
          <p:cNvSpPr txBox="1"/>
          <p:nvPr/>
        </p:nvSpPr>
        <p:spPr>
          <a:xfrm flipH="1">
            <a:off x="7536160" y="370358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demek?</a:t>
            </a:r>
          </a:p>
        </p:txBody>
      </p:sp>
      <p:sp>
        <p:nvSpPr>
          <p:cNvPr id="15" name="Metin kutusu 14"/>
          <p:cNvSpPr txBox="1"/>
          <p:nvPr/>
        </p:nvSpPr>
        <p:spPr>
          <a:xfrm flipH="1">
            <a:off x="8544272" y="474960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demek?</a:t>
            </a:r>
          </a:p>
        </p:txBody>
      </p:sp>
      <p:sp>
        <p:nvSpPr>
          <p:cNvPr id="16" name="Yuvarlatılmış Dikdörtgen 15"/>
          <p:cNvSpPr/>
          <p:nvPr/>
        </p:nvSpPr>
        <p:spPr>
          <a:xfrm>
            <a:off x="4463520" y="245176"/>
            <a:ext cx="3600400" cy="508620"/>
          </a:xfrm>
          <a:prstGeom prst="roundRect">
            <a:avLst/>
          </a:prstGeom>
          <a:solidFill>
            <a:srgbClr val="E10C18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Uygulama 2: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1F4B8F1-8C8E-4626-826E-E1C08CC0C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31" y="0"/>
            <a:ext cx="993169" cy="1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8269348" y="5713842"/>
            <a:ext cx="2177398" cy="7475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703512" y="332656"/>
            <a:ext cx="8841354" cy="151216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Gördüğünüz fotoğraftaki veriye dayanarak iletişim becerisine yönelik </a:t>
            </a:r>
            <a:r>
              <a:rPr lang="tr-TR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muhtemel</a:t>
            </a:r>
            <a:r>
              <a:rPr lang="tr-T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başlık hangisi olabilir?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7878028" y="2212668"/>
            <a:ext cx="2289208" cy="463750"/>
          </a:xfrm>
          <a:prstGeom prst="roundRect">
            <a:avLst/>
          </a:prstGeom>
          <a:solidFill>
            <a:srgbClr val="8EB4E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Beden Dili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6728352" y="3044262"/>
            <a:ext cx="2482864" cy="508620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Sen Dili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7636341" y="3949399"/>
            <a:ext cx="2750132" cy="491460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Konuşmak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6634580" y="4938217"/>
            <a:ext cx="2586508" cy="477926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Ben Dili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7636341" y="5713841"/>
            <a:ext cx="2908526" cy="564591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İletişim Engelleri </a:t>
            </a:r>
          </a:p>
        </p:txBody>
      </p:sp>
      <p:pic>
        <p:nvPicPr>
          <p:cNvPr id="2" name="Picture 4" descr="Tesla's Elon Musk has revealed his plan to sell huge batteries for homes and businesses, and it could change how we consume energ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2060848"/>
            <a:ext cx="477079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C5C00080-7D92-4FCF-ADD2-4774AA057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831" y="0"/>
            <a:ext cx="993169" cy="1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1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2532" y="316465"/>
            <a:ext cx="2520280" cy="47212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DOĞRU YANIT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3503712" y="1916832"/>
            <a:ext cx="4104456" cy="1787604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E10B17"/>
                </a:solidFill>
              </a:rPr>
              <a:t>Konuşmak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503712" y="5301208"/>
            <a:ext cx="39363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3E454C"/>
                </a:solidFill>
                <a:latin typeface="Roboto"/>
              </a:rPr>
              <a:t>İnsan, dilinin altında gizlidir.</a:t>
            </a:r>
          </a:p>
          <a:p>
            <a:r>
              <a:rPr lang="tr-TR" dirty="0">
                <a:solidFill>
                  <a:srgbClr val="3E454C"/>
                </a:solidFill>
                <a:latin typeface="Roboto"/>
              </a:rPr>
              <a:t>			   </a:t>
            </a:r>
            <a:r>
              <a:rPr lang="tr-TR" sz="1400" dirty="0">
                <a:solidFill>
                  <a:srgbClr val="3E454C"/>
                </a:solidFill>
                <a:latin typeface="Roboto"/>
              </a:rPr>
              <a:t>(anonim)</a:t>
            </a:r>
            <a:endParaRPr lang="tr-TR" sz="12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6933CC3-23C0-4C11-94C4-AB3EAEE9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31" y="0"/>
            <a:ext cx="993169" cy="1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01" y="3539783"/>
            <a:ext cx="3643888" cy="287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7" y="3264787"/>
            <a:ext cx="3725863" cy="345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869502" y="1787458"/>
            <a:ext cx="8618987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tr-TR" sz="2400" b="1" dirty="0">
                <a:solidFill>
                  <a:schemeClr val="accent1">
                    <a:lumMod val="50000"/>
                  </a:schemeClr>
                </a:solidFill>
              </a:rPr>
              <a:t>İnsanın doğuştan sahip olduğu, zaman içinde öğrenip yaşamasıyla elde ettiği düşünce ve görüşleri, kendi istek ve duygularını belli bir amaçla karşısındakine anlatmasıdır.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269DAAD-3D86-4159-879E-67136D230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8831" y="0"/>
            <a:ext cx="993169" cy="1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75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Resi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50" y="620714"/>
            <a:ext cx="17303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31504" y="404665"/>
            <a:ext cx="8856984" cy="60324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İLETİŞİM SADECE KONUŞMA DEĞİLDİR</a:t>
            </a:r>
            <a:endParaRPr lang="tr-TR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tr-TR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tr-TR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2200" b="1" i="1" dirty="0">
                <a:latin typeface="Arial" charset="0"/>
                <a:cs typeface="Arial" charset="0"/>
              </a:rPr>
              <a:t>Konuşmak</a:t>
            </a:r>
            <a:r>
              <a:rPr lang="tr-TR" sz="2200" b="1" i="1" dirty="0">
                <a:latin typeface="Arial" charset="0"/>
                <a:cs typeface="Arial" charset="0"/>
              </a:rPr>
              <a:t> </a:t>
            </a:r>
            <a:r>
              <a:rPr lang="en-US" sz="2200" b="1" i="1" dirty="0">
                <a:latin typeface="Arial" charset="0"/>
                <a:cs typeface="Arial" charset="0"/>
              </a:rPr>
              <a:t> ihtiyaç </a:t>
            </a:r>
            <a:r>
              <a:rPr lang="en-US" sz="2200" b="1" i="1" dirty="0" err="1">
                <a:latin typeface="Arial" charset="0"/>
                <a:cs typeface="Arial" charset="0"/>
              </a:rPr>
              <a:t>olabilir</a:t>
            </a:r>
            <a:r>
              <a:rPr lang="en-US" sz="2200" b="1" i="1" dirty="0">
                <a:latin typeface="Arial" charset="0"/>
                <a:cs typeface="Arial" charset="0"/>
              </a:rPr>
              <a:t>,</a:t>
            </a:r>
            <a:r>
              <a:rPr lang="tr-TR" sz="2200" b="1" i="1" dirty="0">
                <a:latin typeface="Arial" charset="0"/>
                <a:cs typeface="Arial" charset="0"/>
              </a:rPr>
              <a:t> </a:t>
            </a:r>
            <a:r>
              <a:rPr lang="en-US" sz="2200" b="1" i="1" dirty="0" err="1">
                <a:latin typeface="Arial" charset="0"/>
                <a:cs typeface="Arial" charset="0"/>
              </a:rPr>
              <a:t>fakat</a:t>
            </a:r>
            <a:r>
              <a:rPr lang="en-US" sz="2200" b="1" i="1" dirty="0">
                <a:latin typeface="Arial" charset="0"/>
                <a:cs typeface="Arial" charset="0"/>
              </a:rPr>
              <a:t> </a:t>
            </a:r>
            <a:r>
              <a:rPr lang="en-US" sz="2200" b="1" i="1" dirty="0" err="1">
                <a:latin typeface="Arial" charset="0"/>
                <a:cs typeface="Arial" charset="0"/>
              </a:rPr>
              <a:t>susmak</a:t>
            </a:r>
            <a:r>
              <a:rPr lang="tr-TR" sz="2200" b="1" i="1" dirty="0">
                <a:latin typeface="Arial" charset="0"/>
                <a:cs typeface="Arial" charset="0"/>
              </a:rPr>
              <a:t> </a:t>
            </a:r>
            <a:r>
              <a:rPr lang="tr-TR" sz="22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(dinlemek)</a:t>
            </a:r>
            <a:r>
              <a:rPr lang="tr-TR" sz="2200" b="1" i="1" dirty="0">
                <a:latin typeface="Arial" charset="0"/>
                <a:cs typeface="Arial" charset="0"/>
              </a:rPr>
              <a:t> </a:t>
            </a:r>
            <a:r>
              <a:rPr lang="en-US" sz="2200" b="1" i="1" dirty="0" err="1">
                <a:latin typeface="Arial" charset="0"/>
                <a:cs typeface="Arial" charset="0"/>
              </a:rPr>
              <a:t>bir</a:t>
            </a:r>
            <a:r>
              <a:rPr lang="en-US" sz="2200" b="1" i="1" dirty="0">
                <a:latin typeface="Arial" charset="0"/>
                <a:cs typeface="Arial" charset="0"/>
              </a:rPr>
              <a:t> </a:t>
            </a:r>
            <a:r>
              <a:rPr lang="en-US" sz="2200" b="1" i="1" dirty="0" err="1">
                <a:latin typeface="Arial" charset="0"/>
                <a:cs typeface="Arial" charset="0"/>
              </a:rPr>
              <a:t>sanattır</a:t>
            </a:r>
            <a:r>
              <a:rPr lang="en-US" sz="2200" b="1" i="1" dirty="0">
                <a:latin typeface="Arial" charset="0"/>
                <a:cs typeface="Arial" charset="0"/>
              </a:rPr>
              <a:t>.</a:t>
            </a:r>
            <a:endParaRPr lang="tr-TR" sz="2200" b="1" i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tr-TR" dirty="0">
                <a:latin typeface="Arial" charset="0"/>
                <a:cs typeface="Arial" charset="0"/>
              </a:rPr>
              <a:t>					          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tr-TR" dirty="0">
                <a:latin typeface="Arial" charset="0"/>
                <a:cs typeface="Arial" charset="0"/>
              </a:rPr>
              <a:t>(</a:t>
            </a:r>
            <a:r>
              <a:rPr lang="es-ES" sz="1400" b="1" dirty="0">
                <a:latin typeface="Arial" charset="0"/>
                <a:cs typeface="Arial" charset="0"/>
              </a:rPr>
              <a:t>Madamme De Stael</a:t>
            </a:r>
            <a:r>
              <a:rPr lang="tr-TR" sz="1400" b="1" dirty="0">
                <a:latin typeface="Arial" charset="0"/>
                <a:cs typeface="Arial" charset="0"/>
              </a:rPr>
              <a:t>)</a:t>
            </a:r>
            <a:endParaRPr lang="tr-TR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tr-TR" b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s-ES" sz="2800" b="1" dirty="0">
                <a:solidFill>
                  <a:srgbClr val="C00000"/>
                </a:solidFill>
                <a:latin typeface="Arial" charset="0"/>
                <a:cs typeface="Arial" charset="0"/>
              </a:rPr>
              <a:t>İletişim aynı zamanda;</a:t>
            </a:r>
            <a:endParaRPr lang="tr-TR" sz="28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s-ES" sz="2000" b="1" i="1" dirty="0">
                <a:latin typeface="+mj-lt"/>
                <a:cs typeface="Arial" charset="0"/>
              </a:rPr>
              <a:t>Ne</a:t>
            </a:r>
            <a:r>
              <a:rPr lang="es-ES" sz="2000" b="1" dirty="0">
                <a:latin typeface="+mj-lt"/>
                <a:cs typeface="Arial" charset="0"/>
              </a:rPr>
              <a:t> söyleyeceğimizi bilmek,</a:t>
            </a:r>
            <a:br>
              <a:rPr lang="es-ES" sz="2000" b="1" dirty="0">
                <a:latin typeface="+mj-lt"/>
                <a:cs typeface="Arial" charset="0"/>
              </a:rPr>
            </a:br>
            <a:r>
              <a:rPr lang="es-ES" sz="2000" b="1" dirty="0">
                <a:latin typeface="+mj-lt"/>
                <a:cs typeface="Arial" charset="0"/>
              </a:rPr>
              <a:t>Bunu </a:t>
            </a:r>
            <a:r>
              <a:rPr lang="es-ES" sz="2000" b="1" i="1" dirty="0">
                <a:latin typeface="+mj-lt"/>
                <a:cs typeface="Arial" charset="0"/>
              </a:rPr>
              <a:t>ne zaman</a:t>
            </a:r>
            <a:r>
              <a:rPr lang="es-ES" sz="2000" b="1" dirty="0">
                <a:latin typeface="+mj-lt"/>
                <a:cs typeface="Arial" charset="0"/>
              </a:rPr>
              <a:t> söylemenin daha uygun olacağına,</a:t>
            </a:r>
            <a:br>
              <a:rPr lang="es-ES" sz="2000" b="1" dirty="0">
                <a:latin typeface="+mj-lt"/>
                <a:cs typeface="Arial" charset="0"/>
              </a:rPr>
            </a:br>
            <a:r>
              <a:rPr lang="es-ES" sz="2000" b="1" i="1" dirty="0">
                <a:latin typeface="+mj-lt"/>
                <a:cs typeface="Arial" charset="0"/>
              </a:rPr>
              <a:t>Nerede</a:t>
            </a:r>
            <a:r>
              <a:rPr lang="es-ES" sz="2000" b="1" dirty="0">
                <a:latin typeface="+mj-lt"/>
                <a:cs typeface="Arial" charset="0"/>
              </a:rPr>
              <a:t> söylemenin doğru olduğuna karar vermek,</a:t>
            </a:r>
            <a:br>
              <a:rPr lang="es-ES" sz="2000" b="1" dirty="0">
                <a:latin typeface="+mj-lt"/>
                <a:cs typeface="Arial" charset="0"/>
              </a:rPr>
            </a:br>
            <a:r>
              <a:rPr lang="es-ES" sz="2000" b="1" dirty="0">
                <a:latin typeface="+mj-lt"/>
                <a:cs typeface="Arial" charset="0"/>
              </a:rPr>
              <a:t>En iyi </a:t>
            </a:r>
            <a:r>
              <a:rPr lang="es-ES" sz="2000" b="1" i="1" dirty="0">
                <a:latin typeface="+mj-lt"/>
                <a:cs typeface="Arial" charset="0"/>
              </a:rPr>
              <a:t>nasıl</a:t>
            </a:r>
            <a:r>
              <a:rPr lang="es-ES" sz="2000" b="1" dirty="0">
                <a:latin typeface="+mj-lt"/>
                <a:cs typeface="Arial" charset="0"/>
              </a:rPr>
              <a:t> söyleneceğini düşünmek,</a:t>
            </a:r>
            <a:br>
              <a:rPr lang="es-ES" sz="2000" b="1" dirty="0">
                <a:latin typeface="+mj-lt"/>
                <a:cs typeface="Arial" charset="0"/>
              </a:rPr>
            </a:br>
            <a:r>
              <a:rPr lang="es-ES" sz="2000" b="1" dirty="0">
                <a:latin typeface="+mj-lt"/>
                <a:cs typeface="Arial" charset="0"/>
              </a:rPr>
              <a:t>Olayları </a:t>
            </a:r>
            <a:r>
              <a:rPr lang="es-ES" sz="2000" b="1" i="1" dirty="0">
                <a:latin typeface="+mj-lt"/>
                <a:cs typeface="Arial" charset="0"/>
              </a:rPr>
              <a:t>basitçe</a:t>
            </a:r>
            <a:r>
              <a:rPr lang="es-ES" sz="2000" b="1" dirty="0">
                <a:latin typeface="+mj-lt"/>
                <a:cs typeface="Arial" charset="0"/>
              </a:rPr>
              <a:t> anlatabilmek,</a:t>
            </a:r>
            <a:br>
              <a:rPr lang="es-ES" sz="2000" b="1" dirty="0">
                <a:latin typeface="+mj-lt"/>
                <a:cs typeface="Arial" charset="0"/>
              </a:rPr>
            </a:br>
            <a:r>
              <a:rPr lang="es-ES" sz="2000" b="1" i="1" dirty="0">
                <a:latin typeface="+mj-lt"/>
                <a:cs typeface="Arial" charset="0"/>
              </a:rPr>
              <a:t>Akıcı</a:t>
            </a:r>
            <a:r>
              <a:rPr lang="es-ES" sz="2000" b="1" dirty="0">
                <a:latin typeface="+mj-lt"/>
                <a:cs typeface="Arial" charset="0"/>
              </a:rPr>
              <a:t> bir dille ve karşımızdaki kişiyle </a:t>
            </a:r>
            <a:r>
              <a:rPr lang="es-ES" sz="2000" b="1" i="1" dirty="0">
                <a:latin typeface="+mj-lt"/>
                <a:cs typeface="Arial" charset="0"/>
              </a:rPr>
              <a:t>göz kontağı</a:t>
            </a:r>
            <a:r>
              <a:rPr lang="es-ES" sz="2000" b="1" dirty="0">
                <a:latin typeface="+mj-lt"/>
                <a:cs typeface="Arial" charset="0"/>
              </a:rPr>
              <a:t> kurarak konuşabilmek,</a:t>
            </a:r>
            <a:br>
              <a:rPr lang="es-ES" sz="2000" b="1" dirty="0">
                <a:latin typeface="+mj-lt"/>
                <a:cs typeface="Arial" charset="0"/>
              </a:rPr>
            </a:br>
            <a:r>
              <a:rPr lang="es-ES" sz="2000" b="1" i="1" dirty="0">
                <a:latin typeface="+mj-lt"/>
                <a:cs typeface="Arial" charset="0"/>
              </a:rPr>
              <a:t>Dikkati</a:t>
            </a:r>
            <a:r>
              <a:rPr lang="es-ES" sz="2000" b="1" dirty="0">
                <a:latin typeface="+mj-lt"/>
                <a:cs typeface="Arial" charset="0"/>
              </a:rPr>
              <a:t> yoğunlaştırmak ve</a:t>
            </a:r>
            <a:endParaRPr lang="tr-TR" sz="2000" b="1" dirty="0">
              <a:latin typeface="+mj-lt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s-ES" sz="2000" b="1" dirty="0">
                <a:latin typeface="+mj-lt"/>
                <a:cs typeface="Arial" charset="0"/>
              </a:rPr>
              <a:t>verdiğimiz mesajların alınıp alınmadığını </a:t>
            </a:r>
            <a:r>
              <a:rPr lang="es-ES" sz="2000" b="1" i="1" dirty="0">
                <a:latin typeface="+mj-lt"/>
                <a:cs typeface="Arial" charset="0"/>
              </a:rPr>
              <a:t>fark</a:t>
            </a:r>
            <a:r>
              <a:rPr lang="tr-TR" sz="2000" b="1" i="1" dirty="0">
                <a:latin typeface="+mj-lt"/>
                <a:cs typeface="Arial" charset="0"/>
              </a:rPr>
              <a:t> </a:t>
            </a:r>
            <a:r>
              <a:rPr lang="es-ES" sz="2000" b="1" i="1" dirty="0">
                <a:latin typeface="+mj-lt"/>
                <a:cs typeface="Arial" charset="0"/>
              </a:rPr>
              <a:t>edebilmek</a:t>
            </a:r>
            <a:r>
              <a:rPr lang="es-ES" sz="2000" b="1" dirty="0">
                <a:latin typeface="+mj-lt"/>
                <a:cs typeface="Arial" charset="0"/>
              </a:rPr>
              <a:t>tir.</a:t>
            </a:r>
            <a:endParaRPr lang="tr-TR" sz="2000" b="1" dirty="0">
              <a:latin typeface="+mj-lt"/>
              <a:cs typeface="Arial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22C67DE-BA0C-4727-9261-3005AE644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31" y="0"/>
            <a:ext cx="993169" cy="1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02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919536" y="1340768"/>
            <a:ext cx="2160240" cy="508620"/>
          </a:xfrm>
          <a:prstGeom prst="roundRect">
            <a:avLst/>
          </a:prstGeom>
          <a:solidFill>
            <a:srgbClr val="8EB4E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Beden Dili,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3608512" y="2501410"/>
            <a:ext cx="2487488" cy="491460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Sen Dili,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4978428" y="3717973"/>
            <a:ext cx="2232248" cy="508620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Ben Dili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5663952" y="4796554"/>
            <a:ext cx="2803808" cy="508620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İletişim Engelleri </a:t>
            </a:r>
          </a:p>
        </p:txBody>
      </p:sp>
      <p:sp>
        <p:nvSpPr>
          <p:cNvPr id="3" name="Metin kutusu 2"/>
          <p:cNvSpPr txBox="1"/>
          <p:nvPr/>
        </p:nvSpPr>
        <p:spPr>
          <a:xfrm flipH="1">
            <a:off x="4439816" y="138772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demek?</a:t>
            </a:r>
          </a:p>
        </p:txBody>
      </p:sp>
      <p:sp>
        <p:nvSpPr>
          <p:cNvPr id="13" name="Metin kutusu 12"/>
          <p:cNvSpPr txBox="1"/>
          <p:nvPr/>
        </p:nvSpPr>
        <p:spPr>
          <a:xfrm flipH="1">
            <a:off x="6387168" y="261061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demek?</a:t>
            </a:r>
          </a:p>
        </p:txBody>
      </p:sp>
      <p:sp>
        <p:nvSpPr>
          <p:cNvPr id="14" name="Metin kutusu 13"/>
          <p:cNvSpPr txBox="1"/>
          <p:nvPr/>
        </p:nvSpPr>
        <p:spPr>
          <a:xfrm flipH="1">
            <a:off x="7536160" y="370358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demek?</a:t>
            </a:r>
          </a:p>
        </p:txBody>
      </p:sp>
      <p:sp>
        <p:nvSpPr>
          <p:cNvPr id="15" name="Metin kutusu 14"/>
          <p:cNvSpPr txBox="1"/>
          <p:nvPr/>
        </p:nvSpPr>
        <p:spPr>
          <a:xfrm flipH="1">
            <a:off x="8688288" y="479655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demek?</a:t>
            </a:r>
          </a:p>
        </p:txBody>
      </p:sp>
      <p:sp>
        <p:nvSpPr>
          <p:cNvPr id="16" name="Yuvarlatılmış Dikdörtgen 15"/>
          <p:cNvSpPr/>
          <p:nvPr/>
        </p:nvSpPr>
        <p:spPr>
          <a:xfrm>
            <a:off x="4463520" y="245176"/>
            <a:ext cx="3600400" cy="508620"/>
          </a:xfrm>
          <a:prstGeom prst="roundRect">
            <a:avLst/>
          </a:prstGeom>
          <a:solidFill>
            <a:srgbClr val="E10C18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Uygulama 3: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94ECC1A-D626-458F-9A84-7451131F7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31" y="0"/>
            <a:ext cx="993169" cy="1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3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0666" y="2391214"/>
            <a:ext cx="9137334" cy="4525963"/>
          </a:xfrm>
          <a:prstGeom prst="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7" name="Dikdörtgen 6"/>
          <p:cNvSpPr/>
          <p:nvPr/>
        </p:nvSpPr>
        <p:spPr>
          <a:xfrm>
            <a:off x="4709846" y="314791"/>
            <a:ext cx="31683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0000C"/>
                </a:solidFill>
              </a:rPr>
              <a:t>NELER ÖĞRENDİK? 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4079776" y="5966420"/>
            <a:ext cx="1440160" cy="459150"/>
          </a:xfrm>
          <a:prstGeom prst="roundRect">
            <a:avLst>
              <a:gd name="adj" fmla="val 6541"/>
            </a:avLst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E10B17"/>
                </a:solidFill>
              </a:rPr>
              <a:t>Konuşmak</a:t>
            </a:r>
          </a:p>
        </p:txBody>
      </p:sp>
      <p:sp>
        <p:nvSpPr>
          <p:cNvPr id="11" name="Yuvarlatılmış Dikdörtgen 10"/>
          <p:cNvSpPr/>
          <p:nvPr/>
        </p:nvSpPr>
        <p:spPr>
          <a:xfrm>
            <a:off x="1991544" y="255777"/>
            <a:ext cx="1512168" cy="508620"/>
          </a:xfrm>
          <a:prstGeom prst="roundRect">
            <a:avLst/>
          </a:prstGeom>
          <a:solidFill>
            <a:srgbClr val="8EB4E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Empati,</a:t>
            </a:r>
          </a:p>
        </p:txBody>
      </p:sp>
      <p:sp>
        <p:nvSpPr>
          <p:cNvPr id="12" name="Yuvarlatılmış Dikdörtgen 11"/>
          <p:cNvSpPr/>
          <p:nvPr/>
        </p:nvSpPr>
        <p:spPr>
          <a:xfrm>
            <a:off x="2846800" y="1115733"/>
            <a:ext cx="1800200" cy="508620"/>
          </a:xfrm>
          <a:prstGeom prst="roundRect">
            <a:avLst/>
          </a:prstGeom>
          <a:solidFill>
            <a:srgbClr val="8EB4E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Beden Dili,</a:t>
            </a:r>
          </a:p>
        </p:txBody>
      </p:sp>
      <p:sp>
        <p:nvSpPr>
          <p:cNvPr id="13" name="Yuvarlatılmış Dikdörtgen 12"/>
          <p:cNvSpPr/>
          <p:nvPr/>
        </p:nvSpPr>
        <p:spPr>
          <a:xfrm rot="20827973">
            <a:off x="7393326" y="3190256"/>
            <a:ext cx="1508859" cy="459124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Sen Dili,</a:t>
            </a:r>
          </a:p>
        </p:txBody>
      </p:sp>
      <p:sp>
        <p:nvSpPr>
          <p:cNvPr id="14" name="Yuvarlatılmış Dikdörtgen 13"/>
          <p:cNvSpPr/>
          <p:nvPr/>
        </p:nvSpPr>
        <p:spPr>
          <a:xfrm>
            <a:off x="8539193" y="5484784"/>
            <a:ext cx="1405604" cy="459150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/>
              <a:t>Ben Dili</a:t>
            </a:r>
          </a:p>
        </p:txBody>
      </p:sp>
      <p:sp>
        <p:nvSpPr>
          <p:cNvPr id="15" name="Yuvarlatılmış Dikdörtgen 14"/>
          <p:cNvSpPr/>
          <p:nvPr/>
        </p:nvSpPr>
        <p:spPr>
          <a:xfrm rot="21323458">
            <a:off x="7570658" y="4344390"/>
            <a:ext cx="2740433" cy="401233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İletişim Engelleri </a:t>
            </a:r>
          </a:p>
        </p:txBody>
      </p:sp>
      <p:sp>
        <p:nvSpPr>
          <p:cNvPr id="16" name="Yuvarlatılmış Dikdörtgen 15"/>
          <p:cNvSpPr/>
          <p:nvPr/>
        </p:nvSpPr>
        <p:spPr>
          <a:xfrm>
            <a:off x="5789967" y="1573120"/>
            <a:ext cx="1742001" cy="508620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İletişim,</a:t>
            </a:r>
          </a:p>
        </p:txBody>
      </p:sp>
      <p:sp>
        <p:nvSpPr>
          <p:cNvPr id="17" name="Yuvarlatılmış Dikdörtgen 16"/>
          <p:cNvSpPr/>
          <p:nvPr/>
        </p:nvSpPr>
        <p:spPr>
          <a:xfrm rot="1893630">
            <a:off x="4644358" y="2724418"/>
            <a:ext cx="1402988" cy="459150"/>
          </a:xfrm>
          <a:prstGeom prst="roundRect">
            <a:avLst>
              <a:gd name="adj" fmla="val 6541"/>
            </a:avLst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E10B17"/>
                </a:solidFill>
              </a:rPr>
              <a:t>Düşünmek</a:t>
            </a:r>
            <a:endParaRPr lang="tr-TR" b="1" dirty="0">
              <a:solidFill>
                <a:srgbClr val="E10B17"/>
              </a:solidFill>
            </a:endParaRPr>
          </a:p>
        </p:txBody>
      </p:sp>
      <p:sp>
        <p:nvSpPr>
          <p:cNvPr id="18" name="Yuvarlatılmış Dikdörtgen 17"/>
          <p:cNvSpPr/>
          <p:nvPr/>
        </p:nvSpPr>
        <p:spPr>
          <a:xfrm rot="18941738">
            <a:off x="1505184" y="3400980"/>
            <a:ext cx="1260140" cy="459150"/>
          </a:xfrm>
          <a:prstGeom prst="roundRect">
            <a:avLst>
              <a:gd name="adj" fmla="val 6541"/>
            </a:avLst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E10B17"/>
                </a:solidFill>
              </a:rPr>
              <a:t>Dinlemek</a:t>
            </a:r>
          </a:p>
        </p:txBody>
      </p:sp>
      <p:sp>
        <p:nvSpPr>
          <p:cNvPr id="19" name="Yuvarlatılmış Dikdörtgen 18"/>
          <p:cNvSpPr/>
          <p:nvPr/>
        </p:nvSpPr>
        <p:spPr>
          <a:xfrm>
            <a:off x="5897504" y="5173063"/>
            <a:ext cx="1980694" cy="428601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Kulak vermek,</a:t>
            </a:r>
          </a:p>
        </p:txBody>
      </p:sp>
      <p:sp>
        <p:nvSpPr>
          <p:cNvPr id="20" name="Yuvarlatılmış Dikdörtgen 19"/>
          <p:cNvSpPr/>
          <p:nvPr/>
        </p:nvSpPr>
        <p:spPr>
          <a:xfrm rot="1139590">
            <a:off x="7950141" y="2355480"/>
            <a:ext cx="2166149" cy="392740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Göz gezdirmek,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56133F3D-9744-4871-9972-3B13210A9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831" y="0"/>
            <a:ext cx="993169" cy="1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DA78565-08E4-4F61-947E-44466A29A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418" y="132769"/>
            <a:ext cx="942244" cy="1132505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B3D63B8D-EF6E-4980-BA49-8EE65BD7E2A0}"/>
              </a:ext>
            </a:extLst>
          </p:cNvPr>
          <p:cNvSpPr txBox="1"/>
          <p:nvPr/>
        </p:nvSpPr>
        <p:spPr>
          <a:xfrm rot="20559255">
            <a:off x="581159" y="3342963"/>
            <a:ext cx="10613571" cy="10654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 Pro Black" panose="020B0604020202020204" pitchFamily="18" charset="0"/>
              </a:rPr>
              <a:t>Güzel bir hafta diliyoruz</a:t>
            </a:r>
            <a:r>
              <a:rPr lang="tr-TR" sz="4800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Georgia Pro Black" panose="020B0604020202020204" pitchFamily="18" charset="0"/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Georgia Pro Black" panose="020B0604020202020204" pitchFamily="18" charset="0"/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CA1484A8-77B1-4EF8-8E49-638053619E21}"/>
              </a:ext>
            </a:extLst>
          </p:cNvPr>
          <p:cNvSpPr/>
          <p:nvPr/>
        </p:nvSpPr>
        <p:spPr>
          <a:xfrm>
            <a:off x="2823405" y="6305717"/>
            <a:ext cx="7540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alter Turncoat"/>
              </a:rPr>
              <a:t>BAHÇEŞEHİR KOLEJİ PSİKOLOJİK DANIŞMA ve REHBERLİK BÖLÜMÜ</a:t>
            </a:r>
          </a:p>
        </p:txBody>
      </p:sp>
    </p:spTree>
    <p:extLst>
      <p:ext uri="{BB962C8B-B14F-4D97-AF65-F5344CB8AC3E}">
        <p14:creationId xmlns:p14="http://schemas.microsoft.com/office/powerpoint/2010/main" val="356733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F58231E-00B6-42D4-BD34-31BFE8C92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0" y="2492896"/>
            <a:ext cx="8033444" cy="1563762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AC111C8-C1A9-4C1C-9DDE-84C084FA7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31" y="0"/>
            <a:ext cx="993169" cy="1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5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24" y="1169592"/>
            <a:ext cx="8568952" cy="378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1811524" y="83118"/>
            <a:ext cx="8568952" cy="108647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Gördüğünüz fotoğraftaki veriye dayanarak iletişim becerisine yönelik </a:t>
            </a:r>
            <a:r>
              <a:rPr lang="tr-TR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muhtemel</a:t>
            </a:r>
            <a:r>
              <a:rPr lang="tr-T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başlık hangisi olabilir?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1837460" y="5129793"/>
            <a:ext cx="2088232" cy="508620"/>
          </a:xfrm>
          <a:prstGeom prst="roundRect">
            <a:avLst/>
          </a:prstGeom>
          <a:solidFill>
            <a:srgbClr val="8EB4E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Empati,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4367808" y="5141193"/>
            <a:ext cx="2088232" cy="508620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Dinlemek,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6898156" y="5129793"/>
            <a:ext cx="2487488" cy="491460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Kulak vermek,</a:t>
            </a:r>
          </a:p>
        </p:txBody>
      </p:sp>
      <p:sp>
        <p:nvSpPr>
          <p:cNvPr id="11" name="Yuvarlatılmış Dikdörtgen 10"/>
          <p:cNvSpPr/>
          <p:nvPr/>
        </p:nvSpPr>
        <p:spPr>
          <a:xfrm>
            <a:off x="2881576" y="6003022"/>
            <a:ext cx="2455832" cy="508620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Göz gezdirmek,</a:t>
            </a:r>
          </a:p>
        </p:txBody>
      </p:sp>
      <p:sp>
        <p:nvSpPr>
          <p:cNvPr id="12" name="Yuvarlatılmış Dikdörtgen 11"/>
          <p:cNvSpPr/>
          <p:nvPr/>
        </p:nvSpPr>
        <p:spPr>
          <a:xfrm>
            <a:off x="5735960" y="5993854"/>
            <a:ext cx="2088232" cy="508620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İletişim,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8F81AA19-BFA8-4601-8917-24A0A6610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31" y="0"/>
            <a:ext cx="993169" cy="1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3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2532" y="316465"/>
            <a:ext cx="2520280" cy="47212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DOĞRU YANIT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3647728" y="1585728"/>
            <a:ext cx="4104456" cy="1787604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E4232E"/>
                </a:solidFill>
              </a:rPr>
              <a:t>Dinlemek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03513" y="3645024"/>
            <a:ext cx="8710997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tr-TR" altLang="tr-TR" sz="2400" b="1" dirty="0"/>
              <a:t>	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tr-TR" altLang="tr-TR" sz="2800" dirty="0">
                <a:solidFill>
                  <a:schemeClr val="accent1">
                    <a:lumMod val="50000"/>
                  </a:schemeClr>
                </a:solidFill>
              </a:rPr>
              <a:t>Dinlemek, yalnız işitmek, kulağı ile duymak değildir. İşitilen şeyleri </a:t>
            </a:r>
            <a:r>
              <a:rPr lang="tr-TR" altLang="tr-TR" sz="2800" u="sng" dirty="0">
                <a:solidFill>
                  <a:schemeClr val="accent1">
                    <a:lumMod val="50000"/>
                  </a:schemeClr>
                </a:solidFill>
              </a:rPr>
              <a:t>algılamak</a:t>
            </a:r>
            <a:r>
              <a:rPr lang="tr-TR" altLang="tr-TR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tr-TR" altLang="tr-TR" sz="2800" u="sng" dirty="0">
                <a:solidFill>
                  <a:schemeClr val="accent1">
                    <a:lumMod val="50000"/>
                  </a:schemeClr>
                </a:solidFill>
              </a:rPr>
              <a:t>anlamak</a:t>
            </a:r>
            <a:r>
              <a:rPr lang="tr-TR" altLang="tr-TR" sz="2800" dirty="0">
                <a:solidFill>
                  <a:schemeClr val="accent1">
                    <a:lumMod val="50000"/>
                  </a:schemeClr>
                </a:solidFill>
              </a:rPr>
              <a:t> ve </a:t>
            </a:r>
            <a:r>
              <a:rPr lang="tr-TR" altLang="tr-TR" sz="2800" u="sng" dirty="0">
                <a:solidFill>
                  <a:schemeClr val="accent1">
                    <a:lumMod val="50000"/>
                  </a:schemeClr>
                </a:solidFill>
              </a:rPr>
              <a:t>kavramak</a:t>
            </a:r>
            <a:r>
              <a:rPr lang="tr-TR" altLang="tr-TR" sz="2800" dirty="0">
                <a:solidFill>
                  <a:schemeClr val="accent1">
                    <a:lumMod val="50000"/>
                  </a:schemeClr>
                </a:solidFill>
              </a:rPr>
              <a:t>, aynı zamanda bellemek ve öğrenmek çabasında olmak demektir.</a:t>
            </a:r>
            <a:r>
              <a:rPr lang="tr-TR" altLang="tr-TR" sz="2800" dirty="0">
                <a:solidFill>
                  <a:srgbClr val="0000FF"/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endParaRPr lang="tr-TR" altLang="tr-TR" sz="2800" b="1" dirty="0">
              <a:solidFill>
                <a:srgbClr val="248ACA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altLang="tr-TR" sz="2800" b="1" dirty="0">
                <a:solidFill>
                  <a:schemeClr val="accent1">
                    <a:lumMod val="50000"/>
                  </a:schemeClr>
                </a:solidFill>
              </a:rPr>
              <a:t>                       DİNLEMEK, İLETİŞİMİN </a:t>
            </a:r>
            <a:r>
              <a:rPr lang="tr-TR" altLang="tr-TR" sz="2800" b="1" u="sng" dirty="0">
                <a:solidFill>
                  <a:schemeClr val="accent1">
                    <a:lumMod val="50000"/>
                  </a:schemeClr>
                </a:solidFill>
              </a:rPr>
              <a:t>TEMEL TAŞI</a:t>
            </a:r>
            <a:r>
              <a:rPr lang="tr-TR" altLang="tr-TR" sz="2800" b="1" dirty="0">
                <a:solidFill>
                  <a:schemeClr val="accent1">
                    <a:lumMod val="50000"/>
                  </a:schemeClr>
                </a:solidFill>
              </a:rPr>
              <a:t>DIR!</a:t>
            </a:r>
          </a:p>
          <a:p>
            <a:pPr>
              <a:lnSpc>
                <a:spcPct val="150000"/>
              </a:lnSpc>
            </a:pPr>
            <a:endParaRPr lang="tr-TR" altLang="tr-TR" sz="2800" b="1" dirty="0"/>
          </a:p>
          <a:p>
            <a:pPr>
              <a:lnSpc>
                <a:spcPct val="150000"/>
              </a:lnSpc>
            </a:pPr>
            <a:endParaRPr lang="tr-TR" altLang="tr-TR" sz="2800" b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161655F-5C42-4CE4-BF0F-2162B6868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31" y="0"/>
            <a:ext cx="993169" cy="1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8428533" y="5525796"/>
            <a:ext cx="1943162" cy="1046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 descr="çince dinlemek ile ilgili görsel sonucu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" b="7975"/>
          <a:stretch/>
        </p:blipFill>
        <p:spPr bwMode="auto">
          <a:xfrm>
            <a:off x="1949252" y="1772816"/>
            <a:ext cx="680300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919232" y="562746"/>
            <a:ext cx="30962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ESKİ </a:t>
            </a:r>
            <a:r>
              <a:rPr lang="tr-TR" sz="2400" b="1" dirty="0" err="1">
                <a:solidFill>
                  <a:srgbClr val="C00000"/>
                </a:solidFill>
              </a:rPr>
              <a:t>ÇiN</a:t>
            </a:r>
            <a:r>
              <a:rPr lang="tr-TR" sz="2400" b="1" dirty="0">
                <a:solidFill>
                  <a:srgbClr val="C00000"/>
                </a:solidFill>
              </a:rPr>
              <a:t> ALFABESİNDE</a:t>
            </a:r>
          </a:p>
          <a:p>
            <a:r>
              <a:rPr lang="tr-TR" sz="3200" b="1" dirty="0">
                <a:solidFill>
                  <a:srgbClr val="002060"/>
                </a:solidFill>
              </a:rPr>
              <a:t>DİNLEMEK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060461" y="1976968"/>
            <a:ext cx="12695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KULAK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799738" y="4866513"/>
            <a:ext cx="13124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KALP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6730475" y="1976968"/>
            <a:ext cx="118481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GÖZLER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799738" y="3660283"/>
            <a:ext cx="209121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KESİNTİSİZ İLGİ</a:t>
            </a:r>
          </a:p>
          <a:p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949252" y="4877025"/>
            <a:ext cx="13807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AKIL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6611127" y="6061228"/>
            <a:ext cx="403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2060"/>
                </a:solidFill>
              </a:rPr>
              <a:t>İFADELERİNDEN OLUŞUR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962A1947-97F3-4CEE-97C6-BCA53D1D7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831" y="0"/>
            <a:ext cx="993169" cy="1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3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919536" y="1340768"/>
            <a:ext cx="2160240" cy="508620"/>
          </a:xfrm>
          <a:prstGeom prst="roundRect">
            <a:avLst/>
          </a:prstGeom>
          <a:solidFill>
            <a:srgbClr val="8EB4E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/>
              <a:t>Empati,</a:t>
            </a:r>
            <a:endParaRPr lang="tr-TR" sz="2800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3608512" y="2580823"/>
            <a:ext cx="2487488" cy="491460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Kulak vermek,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4766168" y="3656631"/>
            <a:ext cx="2455832" cy="508620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Göz gezdirmek,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6356960" y="4726121"/>
            <a:ext cx="2088232" cy="508620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İletişim,</a:t>
            </a:r>
          </a:p>
        </p:txBody>
      </p:sp>
      <p:sp>
        <p:nvSpPr>
          <p:cNvPr id="3" name="Metin kutusu 2"/>
          <p:cNvSpPr txBox="1"/>
          <p:nvPr/>
        </p:nvSpPr>
        <p:spPr>
          <a:xfrm flipH="1">
            <a:off x="4439816" y="138772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demek?</a:t>
            </a:r>
          </a:p>
        </p:txBody>
      </p:sp>
      <p:sp>
        <p:nvSpPr>
          <p:cNvPr id="13" name="Metin kutusu 12"/>
          <p:cNvSpPr txBox="1"/>
          <p:nvPr/>
        </p:nvSpPr>
        <p:spPr>
          <a:xfrm flipH="1">
            <a:off x="6387168" y="261061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demek?</a:t>
            </a:r>
          </a:p>
        </p:txBody>
      </p:sp>
      <p:sp>
        <p:nvSpPr>
          <p:cNvPr id="14" name="Metin kutusu 13"/>
          <p:cNvSpPr txBox="1"/>
          <p:nvPr/>
        </p:nvSpPr>
        <p:spPr>
          <a:xfrm flipH="1">
            <a:off x="7536160" y="370358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demek?</a:t>
            </a:r>
          </a:p>
        </p:txBody>
      </p:sp>
      <p:sp>
        <p:nvSpPr>
          <p:cNvPr id="15" name="Metin kutusu 14"/>
          <p:cNvSpPr txBox="1"/>
          <p:nvPr/>
        </p:nvSpPr>
        <p:spPr>
          <a:xfrm flipH="1">
            <a:off x="8544272" y="474960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demek?</a:t>
            </a:r>
          </a:p>
        </p:txBody>
      </p:sp>
      <p:sp>
        <p:nvSpPr>
          <p:cNvPr id="16" name="Yuvarlatılmış Dikdörtgen 15"/>
          <p:cNvSpPr/>
          <p:nvPr/>
        </p:nvSpPr>
        <p:spPr>
          <a:xfrm>
            <a:off x="4463520" y="245176"/>
            <a:ext cx="3600400" cy="508620"/>
          </a:xfrm>
          <a:prstGeom prst="roundRect">
            <a:avLst/>
          </a:prstGeom>
          <a:solidFill>
            <a:srgbClr val="E10C18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Uygulama 1: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D4AD4036-8B4A-4281-B1DE-91CB3A227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31" y="0"/>
            <a:ext cx="993169" cy="1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3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703512" y="332656"/>
            <a:ext cx="8568952" cy="151216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Gördüğünüz fotoğraftaki veriye dayanarak iletişim becerisine yönelik </a:t>
            </a:r>
            <a:r>
              <a:rPr lang="tr-TR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muhtemel</a:t>
            </a:r>
            <a:r>
              <a:rPr lang="tr-T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başlık hangisi olabilir?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1721064" y="4561261"/>
            <a:ext cx="2880320" cy="463750"/>
          </a:xfrm>
          <a:prstGeom prst="roundRect">
            <a:avLst/>
          </a:prstGeom>
          <a:solidFill>
            <a:srgbClr val="8EB4E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İzlemek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5848105" y="5877272"/>
            <a:ext cx="2482864" cy="451916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Sessizlik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7291666" y="4573095"/>
            <a:ext cx="3346706" cy="451916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Kendi içine  dönmek,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4635664" y="5156862"/>
            <a:ext cx="2586508" cy="477926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Düşünmek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2541742" y="5877272"/>
            <a:ext cx="2088232" cy="508620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İletişim</a:t>
            </a:r>
          </a:p>
        </p:txBody>
      </p:sp>
      <p:pic>
        <p:nvPicPr>
          <p:cNvPr id="1026" name="Picture 2" descr="Image result for think">
            <a:extLst>
              <a:ext uri="{FF2B5EF4-FFF2-40B4-BE49-F238E27FC236}">
                <a16:creationId xmlns:a16="http://schemas.microsoft.com/office/drawing/2014/main" id="{EE7D7770-30D3-4C50-8E2E-FF028024C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633"/>
          <a:stretch/>
        </p:blipFill>
        <p:spPr bwMode="auto">
          <a:xfrm>
            <a:off x="4732151" y="1844825"/>
            <a:ext cx="2231908" cy="26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BB63E5B-4C09-4EE0-9D6A-05C06961D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831" y="0"/>
            <a:ext cx="993169" cy="1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0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2532" y="316465"/>
            <a:ext cx="2520280" cy="47212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tr-T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DOĞRU YANIT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3647728" y="1585728"/>
            <a:ext cx="4104456" cy="1787604"/>
          </a:xfrm>
          <a:prstGeom prst="roundRect">
            <a:avLst/>
          </a:prstGeom>
          <a:solidFill>
            <a:srgbClr val="8EB4E3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>
                <a:solidFill>
                  <a:srgbClr val="E10B17"/>
                </a:solidFill>
              </a:rPr>
              <a:t>Düşünmek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622532" y="4149080"/>
            <a:ext cx="8937964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tr-TR" sz="2400" b="1" dirty="0">
                <a:solidFill>
                  <a:schemeClr val="accent1">
                    <a:lumMod val="50000"/>
                  </a:schemeClr>
                </a:solidFill>
              </a:rPr>
              <a:t>Bir sonuç ve hüküm çıkarmak amacıyla, birtakım fikirler ve hükümleri birbirine bağlayıp bunlardan yeni sonuçlar çıkarmak için yapılan zihin faaliyetine verilen ad.</a:t>
            </a:r>
            <a:endParaRPr lang="tr-TR" sz="2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62C9CC1-4068-4F19-9EE9-9BC0E5CA0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831" y="0"/>
            <a:ext cx="993169" cy="1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8688288" y="223840"/>
            <a:ext cx="1668448" cy="17650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Yuvarlatılmış Dikdörtgen 1"/>
          <p:cNvSpPr/>
          <p:nvPr/>
        </p:nvSpPr>
        <p:spPr>
          <a:xfrm>
            <a:off x="8544272" y="5696298"/>
            <a:ext cx="1944216" cy="97306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1694702" y="665439"/>
            <a:ext cx="8793787" cy="111692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tr-TR" altLang="tr-TR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Bir sonuç ve hüküm çıkarmak amacıyla, birtakım fikirler ve hükümleri birbirine bağlayıp bunlardan yeni sonuçlar çıkarmak için yapılan zihin faaliyetine verilen ad.</a:t>
            </a:r>
          </a:p>
        </p:txBody>
      </p:sp>
      <p:sp>
        <p:nvSpPr>
          <p:cNvPr id="9226" name="Rectangle 18"/>
          <p:cNvSpPr>
            <a:spLocks noChangeArrowheads="1"/>
          </p:cNvSpPr>
          <p:nvPr/>
        </p:nvSpPr>
        <p:spPr bwMode="auto">
          <a:xfrm>
            <a:off x="1694701" y="3066444"/>
            <a:ext cx="762064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>
                <a:solidFill>
                  <a:srgbClr val="FF0000"/>
                </a:solidFill>
              </a:rPr>
              <a:t>Düşünce,  aklımızın gücü, mantığımızın parçasıdır.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 sz="2000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 sz="2000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>
                <a:solidFill>
                  <a:srgbClr val="FF0000"/>
                </a:solidFill>
              </a:rPr>
              <a:t>Düşünce, çalışma ve planlamanın alt yapısıdır.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 sz="2000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 sz="2000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>
                <a:solidFill>
                  <a:srgbClr val="FF0000"/>
                </a:solidFill>
              </a:rPr>
              <a:t>Düşünce, dış dünyamızın belleğimizde şekillenmesidir.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 sz="2000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tr-TR" altLang="tr-TR" sz="2000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>
                <a:solidFill>
                  <a:srgbClr val="FF0000"/>
                </a:solidFill>
              </a:rPr>
              <a:t>Düşünce, insanı diğer canlılardan ayıran bir özelliktir.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96BBC16-D024-4269-9DFB-3B88D943F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31" y="0"/>
            <a:ext cx="993169" cy="11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7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1109</Words>
  <Application>Microsoft Office PowerPoint</Application>
  <PresentationFormat>Geniş ekran</PresentationFormat>
  <Paragraphs>149</Paragraphs>
  <Slides>17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Georgia Pro Black</vt:lpstr>
      <vt:lpstr>Roboto</vt:lpstr>
      <vt:lpstr>Segoe UI</vt:lpstr>
      <vt:lpstr>Tahoma</vt:lpstr>
      <vt:lpstr>Wingdings</vt:lpstr>
      <vt:lpstr>Office Teması</vt:lpstr>
      <vt:lpstr>PowerPoint Sunusu</vt:lpstr>
      <vt:lpstr>PowerPoint Sunusu</vt:lpstr>
      <vt:lpstr>PowerPoint Sunusu</vt:lpstr>
      <vt:lpstr>DOĞRU YANIT</vt:lpstr>
      <vt:lpstr>PowerPoint Sunusu</vt:lpstr>
      <vt:lpstr>PowerPoint Sunusu</vt:lpstr>
      <vt:lpstr>Gördüğünüz fotoğraftaki veriye dayanarak iletişim becerisine yönelik muhtemel başlık hangisi olabilir?</vt:lpstr>
      <vt:lpstr>DOĞRU YANIT</vt:lpstr>
      <vt:lpstr>Bir sonuç ve hüküm çıkarmak amacıyla, birtakım fikirler ve hükümleri birbirine bağlayıp bunlardan yeni sonuçlar çıkarmak için yapılan zihin faaliyetine verilen ad.</vt:lpstr>
      <vt:lpstr>PowerPoint Sunusu</vt:lpstr>
      <vt:lpstr>Gördüğünüz fotoğraftaki veriye dayanarak iletişim becerisine yönelik muhtemel başlık hangisi olabilir?</vt:lpstr>
      <vt:lpstr>DOĞRU YANIT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Zekanın En İyi Hali </dc:title>
  <dc:creator>Ayhan İlik</dc:creator>
  <cp:lastModifiedBy>Ayhan İlik</cp:lastModifiedBy>
  <cp:revision>25</cp:revision>
  <dcterms:created xsi:type="dcterms:W3CDTF">2020-12-19T11:25:48Z</dcterms:created>
  <dcterms:modified xsi:type="dcterms:W3CDTF">2021-04-15T10:33:47Z</dcterms:modified>
</cp:coreProperties>
</file>