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300" r:id="rId3"/>
    <p:sldId id="274" r:id="rId4"/>
    <p:sldId id="292" r:id="rId5"/>
    <p:sldId id="301" r:id="rId6"/>
    <p:sldId id="297" r:id="rId7"/>
    <p:sldId id="288" r:id="rId8"/>
    <p:sldId id="737" r:id="rId9"/>
    <p:sldId id="302" r:id="rId10"/>
    <p:sldId id="289" r:id="rId11"/>
    <p:sldId id="738" r:id="rId12"/>
    <p:sldId id="298" r:id="rId13"/>
    <p:sldId id="303" r:id="rId14"/>
    <p:sldId id="736"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han İlik" initials="Aİ" lastIdx="1" clrIdx="0">
    <p:extLst>
      <p:ext uri="{19B8F6BF-5375-455C-9EA6-DF929625EA0E}">
        <p15:presenceInfo xmlns:p15="http://schemas.microsoft.com/office/powerpoint/2012/main" userId="S::ayhan.ilik@bahcesehir.k12.tr::d2a28be7-a8b0-48dd-86d9-0286fdb5ae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C509A-17EF-4D09-AA6A-C03AA0E88352}" v="6" dt="2020-12-12T16:30:45.302"/>
    <p1510:client id="{4FD40D96-EBC2-4F87-99BA-375F3297E54F}" v="1" dt="2020-12-12T22:33:38.316"/>
    <p1510:client id="{AE6EE6F0-4A21-AF21-E651-8A67B762E2C4}" v="2" dt="2020-12-14T13:31:09.276"/>
    <p1510:client id="{B632E971-4EDC-0185-12DE-F8C8C075334A}" v="4" dt="2020-12-14T09:34:08.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35" autoAdjust="0"/>
  </p:normalViewPr>
  <p:slideViewPr>
    <p:cSldViewPr snapToGrid="0">
      <p:cViewPr varScale="1">
        <p:scale>
          <a:sx n="57" d="100"/>
          <a:sy n="57" d="100"/>
        </p:scale>
        <p:origin x="12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uk Kullanıcı" userId="S::urn:spo:anon#babbbd2be91f0e7afcebbca24dd3434b5e04b5af8adcca5773528c4e2648f412::" providerId="AD" clId="Web-{4FD40D96-EBC2-4F87-99BA-375F3297E54F}"/>
    <pc:docChg chg="modSld">
      <pc:chgData name="Konuk Kullanıcı" userId="S::urn:spo:anon#babbbd2be91f0e7afcebbca24dd3434b5e04b5af8adcca5773528c4e2648f412::" providerId="AD" clId="Web-{4FD40D96-EBC2-4F87-99BA-375F3297E54F}" dt="2020-12-12T22:33:38.316" v="0" actId="14100"/>
      <pc:docMkLst>
        <pc:docMk/>
      </pc:docMkLst>
      <pc:sldChg chg="modSp">
        <pc:chgData name="Konuk Kullanıcı" userId="S::urn:spo:anon#babbbd2be91f0e7afcebbca24dd3434b5e04b5af8adcca5773528c4e2648f412::" providerId="AD" clId="Web-{4FD40D96-EBC2-4F87-99BA-375F3297E54F}" dt="2020-12-12T22:33:38.316" v="0" actId="14100"/>
        <pc:sldMkLst>
          <pc:docMk/>
          <pc:sldMk cId="4264076642" sldId="260"/>
        </pc:sldMkLst>
        <pc:picChg chg="mod">
          <ac:chgData name="Konuk Kullanıcı" userId="S::urn:spo:anon#babbbd2be91f0e7afcebbca24dd3434b5e04b5af8adcca5773528c4e2648f412::" providerId="AD" clId="Web-{4FD40D96-EBC2-4F87-99BA-375F3297E54F}" dt="2020-12-12T22:33:38.316" v="0" actId="14100"/>
          <ac:picMkLst>
            <pc:docMk/>
            <pc:sldMk cId="4264076642" sldId="260"/>
            <ac:picMk id="8" creationId="{75545A26-03D3-4575-B075-F13E3257D858}"/>
          </ac:picMkLst>
        </pc:picChg>
      </pc:sldChg>
    </pc:docChg>
  </pc:docChgLst>
  <pc:docChgLst>
    <pc:chgData name="Konuk Kullanıcı" userId="S::urn:spo:anon#babbbd2be91f0e7afcebbca24dd3434b5e04b5af8adcca5773528c4e2648f412::" providerId="AD" clId="Web-{067C509A-17EF-4D09-AA6A-C03AA0E88352}"/>
    <pc:docChg chg="modSld">
      <pc:chgData name="Konuk Kullanıcı" userId="S::urn:spo:anon#babbbd2be91f0e7afcebbca24dd3434b5e04b5af8adcca5773528c4e2648f412::" providerId="AD" clId="Web-{067C509A-17EF-4D09-AA6A-C03AA0E88352}" dt="2020-12-12T16:31:07.021" v="8" actId="1076"/>
      <pc:docMkLst>
        <pc:docMk/>
      </pc:docMkLst>
      <pc:sldChg chg="modSp">
        <pc:chgData name="Konuk Kullanıcı" userId="S::urn:spo:anon#babbbd2be91f0e7afcebbca24dd3434b5e04b5af8adcca5773528c4e2648f412::" providerId="AD" clId="Web-{067C509A-17EF-4D09-AA6A-C03AA0E88352}" dt="2020-12-12T16:30:12.082" v="4" actId="1076"/>
        <pc:sldMkLst>
          <pc:docMk/>
          <pc:sldMk cId="4264076642" sldId="260"/>
        </pc:sldMkLst>
        <pc:picChg chg="mod">
          <ac:chgData name="Konuk Kullanıcı" userId="S::urn:spo:anon#babbbd2be91f0e7afcebbca24dd3434b5e04b5af8adcca5773528c4e2648f412::" providerId="AD" clId="Web-{067C509A-17EF-4D09-AA6A-C03AA0E88352}" dt="2020-12-12T16:30:12.082" v="4" actId="1076"/>
          <ac:picMkLst>
            <pc:docMk/>
            <pc:sldMk cId="4264076642" sldId="260"/>
            <ac:picMk id="6" creationId="{63D0201C-EB03-46BD-ABBB-87041B899417}"/>
          </ac:picMkLst>
        </pc:picChg>
        <pc:picChg chg="mod">
          <ac:chgData name="Konuk Kullanıcı" userId="S::urn:spo:anon#babbbd2be91f0e7afcebbca24dd3434b5e04b5af8adcca5773528c4e2648f412::" providerId="AD" clId="Web-{067C509A-17EF-4D09-AA6A-C03AA0E88352}" dt="2020-12-12T16:30:11.207" v="3" actId="1076"/>
          <ac:picMkLst>
            <pc:docMk/>
            <pc:sldMk cId="4264076642" sldId="260"/>
            <ac:picMk id="8" creationId="{75545A26-03D3-4575-B075-F13E3257D858}"/>
          </ac:picMkLst>
        </pc:picChg>
      </pc:sldChg>
      <pc:sldChg chg="modSp">
        <pc:chgData name="Konuk Kullanıcı" userId="S::urn:spo:anon#babbbd2be91f0e7afcebbca24dd3434b5e04b5af8adcca5773528c4e2648f412::" providerId="AD" clId="Web-{067C509A-17EF-4D09-AA6A-C03AA0E88352}" dt="2020-12-12T16:30:22.879" v="6" actId="1076"/>
        <pc:sldMkLst>
          <pc:docMk/>
          <pc:sldMk cId="0" sldId="274"/>
        </pc:sldMkLst>
        <pc:graphicFrameChg chg="mod">
          <ac:chgData name="Konuk Kullanıcı" userId="S::urn:spo:anon#babbbd2be91f0e7afcebbca24dd3434b5e04b5af8adcca5773528c4e2648f412::" providerId="AD" clId="Web-{067C509A-17EF-4D09-AA6A-C03AA0E88352}" dt="2020-12-12T16:30:22.879" v="6" actId="1076"/>
          <ac:graphicFrameMkLst>
            <pc:docMk/>
            <pc:sldMk cId="0" sldId="274"/>
            <ac:graphicFrameMk id="11" creationId="{9C8CBFFD-4E34-42A1-925C-76CF5825697A}"/>
          </ac:graphicFrameMkLst>
        </pc:graphicFrameChg>
      </pc:sldChg>
      <pc:sldChg chg="modSp">
        <pc:chgData name="Konuk Kullanıcı" userId="S::urn:spo:anon#babbbd2be91f0e7afcebbca24dd3434b5e04b5af8adcca5773528c4e2648f412::" providerId="AD" clId="Web-{067C509A-17EF-4D09-AA6A-C03AA0E88352}" dt="2020-12-12T16:31:07.021" v="8" actId="1076"/>
        <pc:sldMkLst>
          <pc:docMk/>
          <pc:sldMk cId="1993030817" sldId="288"/>
        </pc:sldMkLst>
        <pc:graphicFrameChg chg="mod">
          <ac:chgData name="Konuk Kullanıcı" userId="S::urn:spo:anon#babbbd2be91f0e7afcebbca24dd3434b5e04b5af8adcca5773528c4e2648f412::" providerId="AD" clId="Web-{067C509A-17EF-4D09-AA6A-C03AA0E88352}" dt="2020-12-12T16:31:07.021" v="8" actId="1076"/>
          <ac:graphicFrameMkLst>
            <pc:docMk/>
            <pc:sldMk cId="1993030817" sldId="288"/>
            <ac:graphicFrameMk id="11" creationId="{9C8CBFFD-4E34-42A1-925C-76CF5825697A}"/>
          </ac:graphicFrameMkLst>
        </pc:graphicFrameChg>
      </pc:sldChg>
      <pc:sldChg chg="modSp">
        <pc:chgData name="Konuk Kullanıcı" userId="S::urn:spo:anon#babbbd2be91f0e7afcebbca24dd3434b5e04b5af8adcca5773528c4e2648f412::" providerId="AD" clId="Web-{067C509A-17EF-4D09-AA6A-C03AA0E88352}" dt="2020-12-12T16:30:45.302" v="7" actId="1076"/>
        <pc:sldMkLst>
          <pc:docMk/>
          <pc:sldMk cId="1149549393" sldId="292"/>
        </pc:sldMkLst>
        <pc:spChg chg="mod">
          <ac:chgData name="Konuk Kullanıcı" userId="S::urn:spo:anon#babbbd2be91f0e7afcebbca24dd3434b5e04b5af8adcca5773528c4e2648f412::" providerId="AD" clId="Web-{067C509A-17EF-4D09-AA6A-C03AA0E88352}" dt="2020-12-12T16:30:45.302" v="7" actId="1076"/>
          <ac:spMkLst>
            <pc:docMk/>
            <pc:sldMk cId="1149549393" sldId="292"/>
            <ac:spMk id="21" creationId="{0EBC6850-C0B4-4E35-ABA0-BBC2A807C337}"/>
          </ac:spMkLst>
        </pc:spChg>
      </pc:sldChg>
    </pc:docChg>
  </pc:docChgLst>
  <pc:docChgLst>
    <pc:chgData name="Didem  Taşkıran" userId="S::didem.taskiran@bahcesehir.k12.tr::134b3e35-1931-44eb-bf60-936c4e1c45f7" providerId="AD" clId="Web-{B632E971-4EDC-0185-12DE-F8C8C075334A}"/>
    <pc:docChg chg="addSld delSld modSld">
      <pc:chgData name="Didem  Taşkıran" userId="S::didem.taskiran@bahcesehir.k12.tr::134b3e35-1931-44eb-bf60-936c4e1c45f7" providerId="AD" clId="Web-{B632E971-4EDC-0185-12DE-F8C8C075334A}" dt="2020-12-14T09:34:08.984" v="7"/>
      <pc:docMkLst>
        <pc:docMk/>
      </pc:docMkLst>
      <pc:sldChg chg="modSp">
        <pc:chgData name="Didem  Taşkıran" userId="S::didem.taskiran@bahcesehir.k12.tr::134b3e35-1931-44eb-bf60-936c4e1c45f7" providerId="AD" clId="Web-{B632E971-4EDC-0185-12DE-F8C8C075334A}" dt="2020-12-14T09:31:26.043" v="2" actId="1076"/>
        <pc:sldMkLst>
          <pc:docMk/>
          <pc:sldMk cId="0" sldId="274"/>
        </pc:sldMkLst>
        <pc:graphicFrameChg chg="mod">
          <ac:chgData name="Didem  Taşkıran" userId="S::didem.taskiran@bahcesehir.k12.tr::134b3e35-1931-44eb-bf60-936c4e1c45f7" providerId="AD" clId="Web-{B632E971-4EDC-0185-12DE-F8C8C075334A}" dt="2020-12-14T09:31:26.043" v="2" actId="1076"/>
          <ac:graphicFrameMkLst>
            <pc:docMk/>
            <pc:sldMk cId="0" sldId="274"/>
            <ac:graphicFrameMk id="11" creationId="{9C8CBFFD-4E34-42A1-925C-76CF5825697A}"/>
          </ac:graphicFrameMkLst>
        </pc:graphicFrameChg>
      </pc:sldChg>
      <pc:sldChg chg="delSp del">
        <pc:chgData name="Didem  Taşkıran" userId="S::didem.taskiran@bahcesehir.k12.tr::134b3e35-1931-44eb-bf60-936c4e1c45f7" providerId="AD" clId="Web-{B632E971-4EDC-0185-12DE-F8C8C075334A}" dt="2020-12-14T09:34:08.984" v="7"/>
        <pc:sldMkLst>
          <pc:docMk/>
          <pc:sldMk cId="143166943" sldId="278"/>
        </pc:sldMkLst>
        <pc:picChg chg="del">
          <ac:chgData name="Didem  Taşkıran" userId="S::didem.taskiran@bahcesehir.k12.tr::134b3e35-1931-44eb-bf60-936c4e1c45f7" providerId="AD" clId="Web-{B632E971-4EDC-0185-12DE-F8C8C075334A}" dt="2020-12-14T09:33:54.906" v="6"/>
          <ac:picMkLst>
            <pc:docMk/>
            <pc:sldMk cId="143166943" sldId="278"/>
            <ac:picMk id="3" creationId="{F4D2EEE8-574F-4063-925B-4D5FA0C2DCE8}"/>
          </ac:picMkLst>
        </pc:picChg>
      </pc:sldChg>
      <pc:sldChg chg="modSp add del">
        <pc:chgData name="Didem  Taşkıran" userId="S::didem.taskiran@bahcesehir.k12.tr::134b3e35-1931-44eb-bf60-936c4e1c45f7" providerId="AD" clId="Web-{B632E971-4EDC-0185-12DE-F8C8C075334A}" dt="2020-12-14T09:33:02.764" v="5" actId="1076"/>
        <pc:sldMkLst>
          <pc:docMk/>
          <pc:sldMk cId="1993030817" sldId="288"/>
        </pc:sldMkLst>
        <pc:graphicFrameChg chg="mod">
          <ac:chgData name="Didem  Taşkıran" userId="S::didem.taskiran@bahcesehir.k12.tr::134b3e35-1931-44eb-bf60-936c4e1c45f7" providerId="AD" clId="Web-{B632E971-4EDC-0185-12DE-F8C8C075334A}" dt="2020-12-14T09:33:02.764" v="5" actId="1076"/>
          <ac:graphicFrameMkLst>
            <pc:docMk/>
            <pc:sldMk cId="1993030817" sldId="288"/>
            <ac:graphicFrameMk id="11" creationId="{9C8CBFFD-4E34-42A1-925C-76CF5825697A}"/>
          </ac:graphicFrameMkLst>
        </pc:graphicFrameChg>
      </pc:sldChg>
    </pc:docChg>
  </pc:docChgLst>
  <pc:docChgLst>
    <pc:chgData name="Konuk Kullanıcı" userId="S::urn:spo:anon#babbbd2be91f0e7afcebbca24dd3434b5e04b5af8adcca5773528c4e2648f412::" providerId="AD" clId="Web-{AE6EE6F0-4A21-AF21-E651-8A67B762E2C4}"/>
    <pc:docChg chg="modSld">
      <pc:chgData name="Konuk Kullanıcı" userId="S::urn:spo:anon#babbbd2be91f0e7afcebbca24dd3434b5e04b5af8adcca5773528c4e2648f412::" providerId="AD" clId="Web-{AE6EE6F0-4A21-AF21-E651-8A67B762E2C4}" dt="2020-12-14T13:31:09.261" v="1" actId="1076"/>
      <pc:docMkLst>
        <pc:docMk/>
      </pc:docMkLst>
      <pc:sldChg chg="modSp">
        <pc:chgData name="Konuk Kullanıcı" userId="S::urn:spo:anon#babbbd2be91f0e7afcebbca24dd3434b5e04b5af8adcca5773528c4e2648f412::" providerId="AD" clId="Web-{AE6EE6F0-4A21-AF21-E651-8A67B762E2C4}" dt="2020-12-14T13:31:09.261" v="1" actId="1076"/>
        <pc:sldMkLst>
          <pc:docMk/>
          <pc:sldMk cId="4264076642" sldId="260"/>
        </pc:sldMkLst>
        <pc:picChg chg="mod">
          <ac:chgData name="Konuk Kullanıcı" userId="S::urn:spo:anon#babbbd2be91f0e7afcebbca24dd3434b5e04b5af8adcca5773528c4e2648f412::" providerId="AD" clId="Web-{AE6EE6F0-4A21-AF21-E651-8A67B762E2C4}" dt="2020-12-14T13:31:06.995" v="0" actId="1076"/>
          <ac:picMkLst>
            <pc:docMk/>
            <pc:sldMk cId="4264076642" sldId="260"/>
            <ac:picMk id="6" creationId="{63D0201C-EB03-46BD-ABBB-87041B899417}"/>
          </ac:picMkLst>
        </pc:picChg>
        <pc:picChg chg="mod">
          <ac:chgData name="Konuk Kullanıcı" userId="S::urn:spo:anon#babbbd2be91f0e7afcebbca24dd3434b5e04b5af8adcca5773528c4e2648f412::" providerId="AD" clId="Web-{AE6EE6F0-4A21-AF21-E651-8A67B762E2C4}" dt="2020-12-14T13:31:09.261" v="1" actId="1076"/>
          <ac:picMkLst>
            <pc:docMk/>
            <pc:sldMk cId="4264076642" sldId="260"/>
            <ac:picMk id="7" creationId="{0BC63955-C9C5-4445-94FA-C4B092BFCF7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D4370-9AAF-4196-BB23-E951B7CDB619}"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tr-TR"/>
        </a:p>
      </dgm:t>
    </dgm:pt>
    <dgm:pt modelId="{855B1AB1-C1A5-48FF-AAE0-8D0D38C18A38}">
      <dgm:prSet phldrT="[Metin]" custT="1"/>
      <dgm:spPr/>
      <dgm:t>
        <a:bodyPr/>
        <a:lstStyle/>
        <a:p>
          <a:r>
            <a:rPr lang="tr-TR" sz="4800" kern="1200" dirty="0">
              <a:solidFill>
                <a:schemeClr val="bg1"/>
              </a:solidFill>
              <a:latin typeface="Franklin Gothic Demi Cond" panose="020B0706030402020204" pitchFamily="34" charset="0"/>
              <a:ea typeface="+mj-ea"/>
              <a:cs typeface="+mj-cs"/>
            </a:rPr>
            <a:t>GELİŞİM ALANLARI</a:t>
          </a:r>
        </a:p>
      </dgm:t>
    </dgm:pt>
    <dgm:pt modelId="{107CF96A-4E71-4E1C-B52A-E5282391C11C}" type="parTrans" cxnId="{A04C0E5F-5513-433C-9455-2BCEDFABC64E}">
      <dgm:prSet/>
      <dgm:spPr/>
      <dgm:t>
        <a:bodyPr/>
        <a:lstStyle/>
        <a:p>
          <a:endParaRPr lang="tr-TR"/>
        </a:p>
      </dgm:t>
    </dgm:pt>
    <dgm:pt modelId="{AE91F598-481B-4AE5-92D3-654C1B60C06B}" type="sibTrans" cxnId="{A04C0E5F-5513-433C-9455-2BCEDFABC64E}">
      <dgm:prSet/>
      <dgm:spPr/>
      <dgm:t>
        <a:bodyPr/>
        <a:lstStyle/>
        <a:p>
          <a:endParaRPr lang="tr-TR"/>
        </a:p>
      </dgm:t>
    </dgm:pt>
    <dgm:pt modelId="{C018BA0A-0B52-4C0B-BE7D-F5D053F733A2}">
      <dgm:prSet phldrT="[Metin]" custT="1"/>
      <dgm:spPr/>
      <dgm:t>
        <a:bodyPr/>
        <a:lstStyle/>
        <a:p>
          <a:r>
            <a:rPr lang="tr-TR" sz="4000" kern="1200" dirty="0">
              <a:solidFill>
                <a:prstClr val="white"/>
              </a:solidFill>
              <a:latin typeface="Franklin Gothic Demi Cond" panose="020B0706030402020204" pitchFamily="34" charset="0"/>
              <a:ea typeface="+mn-ea"/>
              <a:cs typeface="+mn-cs"/>
            </a:rPr>
            <a:t>Fiziksel </a:t>
          </a:r>
          <a:r>
            <a:rPr lang="tr-TR" sz="3200" kern="1200" dirty="0">
              <a:solidFill>
                <a:prstClr val="white"/>
              </a:solidFill>
              <a:latin typeface="Calibri" panose="020F0502020204030204"/>
              <a:ea typeface="+mn-ea"/>
              <a:cs typeface="+mn-cs"/>
            </a:rPr>
            <a:t>Gelişim</a:t>
          </a:r>
        </a:p>
      </dgm:t>
    </dgm:pt>
    <dgm:pt modelId="{9E816AF2-6430-4ED5-AE2D-30CF6D2EA803}" type="parTrans" cxnId="{F4DF134E-34E7-4954-A0E2-8973110ADF9A}">
      <dgm:prSet/>
      <dgm:spPr/>
      <dgm:t>
        <a:bodyPr/>
        <a:lstStyle/>
        <a:p>
          <a:endParaRPr lang="tr-TR"/>
        </a:p>
      </dgm:t>
    </dgm:pt>
    <dgm:pt modelId="{1BDFDE88-8AE1-4F98-9B67-9F511F0B8D8C}" type="sibTrans" cxnId="{F4DF134E-34E7-4954-A0E2-8973110ADF9A}">
      <dgm:prSet/>
      <dgm:spPr/>
      <dgm:t>
        <a:bodyPr/>
        <a:lstStyle/>
        <a:p>
          <a:endParaRPr lang="tr-TR"/>
        </a:p>
      </dgm:t>
    </dgm:pt>
    <dgm:pt modelId="{B155787C-8E89-49EB-BE4F-0F0CB82B5ED1}">
      <dgm:prSet phldrT="[Metin]" custT="1"/>
      <dgm:spPr>
        <a:solidFill>
          <a:schemeClr val="accent5"/>
        </a:solidFill>
      </dgm:spPr>
      <dgm:t>
        <a:bodyPr/>
        <a:lstStyle/>
        <a:p>
          <a:r>
            <a:rPr lang="tr-TR" sz="4000" kern="1200" dirty="0">
              <a:solidFill>
                <a:srgbClr val="FFFF00"/>
              </a:solidFill>
              <a:latin typeface="Franklin Gothic Demi Cond" panose="020B0706030402020204" pitchFamily="34" charset="0"/>
              <a:ea typeface="+mn-ea"/>
              <a:cs typeface="+mn-cs"/>
            </a:rPr>
            <a:t>Zihinsel</a:t>
          </a:r>
          <a:r>
            <a:rPr lang="tr-TR" sz="3600" kern="1200" dirty="0">
              <a:solidFill>
                <a:srgbClr val="FFFF00"/>
              </a:solidFill>
            </a:rPr>
            <a:t> </a:t>
          </a:r>
        </a:p>
        <a:p>
          <a:r>
            <a:rPr lang="tr-TR" sz="3200" kern="1200" dirty="0">
              <a:solidFill>
                <a:srgbClr val="FFFF00"/>
              </a:solidFill>
              <a:latin typeface="Calibri" panose="020F0502020204030204"/>
              <a:ea typeface="+mn-ea"/>
              <a:cs typeface="+mn-cs"/>
            </a:rPr>
            <a:t>Gelişim</a:t>
          </a:r>
        </a:p>
      </dgm:t>
    </dgm:pt>
    <dgm:pt modelId="{076B090B-F088-4F63-803B-21761EEC58F0}" type="parTrans" cxnId="{21BC91AF-9CA4-452A-83C3-B3E204DEB58A}">
      <dgm:prSet/>
      <dgm:spPr/>
      <dgm:t>
        <a:bodyPr/>
        <a:lstStyle/>
        <a:p>
          <a:endParaRPr lang="tr-TR"/>
        </a:p>
      </dgm:t>
    </dgm:pt>
    <dgm:pt modelId="{8CB34CEA-4EFF-4911-9F56-EC1E8D94D023}" type="sibTrans" cxnId="{21BC91AF-9CA4-452A-83C3-B3E204DEB58A}">
      <dgm:prSet/>
      <dgm:spPr/>
      <dgm:t>
        <a:bodyPr/>
        <a:lstStyle/>
        <a:p>
          <a:endParaRPr lang="tr-TR"/>
        </a:p>
      </dgm:t>
    </dgm:pt>
    <dgm:pt modelId="{28335B4B-E40A-43D2-B642-FBAAA60C6677}">
      <dgm:prSet phldrT="[Metin]" custT="1"/>
      <dgm:spPr>
        <a:solidFill>
          <a:schemeClr val="accent5"/>
        </a:solidFill>
      </dgm:spPr>
      <dgm:t>
        <a:bodyPr/>
        <a:lstStyle/>
        <a:p>
          <a:pPr marL="0" lvl="0" indent="0" algn="ctr" defTabSz="1778000">
            <a:lnSpc>
              <a:spcPct val="90000"/>
            </a:lnSpc>
            <a:spcBef>
              <a:spcPct val="0"/>
            </a:spcBef>
            <a:spcAft>
              <a:spcPct val="35000"/>
            </a:spcAft>
            <a:buNone/>
          </a:pPr>
          <a:r>
            <a:rPr lang="tr-TR" sz="4000" kern="1200" dirty="0">
              <a:solidFill>
                <a:prstClr val="white"/>
              </a:solidFill>
              <a:latin typeface="Franklin Gothic Demi Cond" panose="020B0706030402020204" pitchFamily="34" charset="0"/>
              <a:ea typeface="+mn-ea"/>
              <a:cs typeface="+mn-cs"/>
            </a:rPr>
            <a:t>Duygusal  </a:t>
          </a:r>
          <a:r>
            <a:rPr lang="tr-TR" sz="2800" kern="1200" dirty="0">
              <a:solidFill>
                <a:prstClr val="white"/>
              </a:solidFill>
              <a:latin typeface="Calibri" panose="020F0502020204030204"/>
              <a:ea typeface="+mn-ea"/>
              <a:cs typeface="+mn-cs"/>
            </a:rPr>
            <a:t>Gelişim</a:t>
          </a:r>
        </a:p>
      </dgm:t>
    </dgm:pt>
    <dgm:pt modelId="{B1F39D65-6FD2-4878-80A3-FBA82E9E9C07}" type="parTrans" cxnId="{6BD6F09C-53EE-480A-8197-7B18FF3FD6EF}">
      <dgm:prSet/>
      <dgm:spPr/>
      <dgm:t>
        <a:bodyPr/>
        <a:lstStyle/>
        <a:p>
          <a:endParaRPr lang="tr-TR"/>
        </a:p>
      </dgm:t>
    </dgm:pt>
    <dgm:pt modelId="{0579B720-88EF-449D-9D08-0CA4EC0322F8}" type="sibTrans" cxnId="{6BD6F09C-53EE-480A-8197-7B18FF3FD6EF}">
      <dgm:prSet/>
      <dgm:spPr/>
      <dgm:t>
        <a:bodyPr/>
        <a:lstStyle/>
        <a:p>
          <a:endParaRPr lang="tr-TR"/>
        </a:p>
      </dgm:t>
    </dgm:pt>
    <dgm:pt modelId="{325EA051-0F60-438E-AB42-762CDF8C47AA}">
      <dgm:prSet custT="1"/>
      <dgm:spPr>
        <a:solidFill>
          <a:schemeClr val="accent5"/>
        </a:solidFill>
      </dgm:spPr>
      <dgm:t>
        <a:bodyPr/>
        <a:lstStyle/>
        <a:p>
          <a:r>
            <a:rPr lang="tr-TR" sz="4000" kern="1200" dirty="0">
              <a:solidFill>
                <a:prstClr val="white"/>
              </a:solidFill>
              <a:latin typeface="Franklin Gothic Demi Cond" panose="020B0706030402020204" pitchFamily="34" charset="0"/>
              <a:ea typeface="+mn-ea"/>
              <a:cs typeface="+mn-cs"/>
            </a:rPr>
            <a:t>Sosyal   </a:t>
          </a:r>
          <a:r>
            <a:rPr lang="tr-TR" sz="2800" kern="1200" dirty="0">
              <a:solidFill>
                <a:prstClr val="white"/>
              </a:solidFill>
              <a:latin typeface="Calibri" panose="020F0502020204030204"/>
              <a:ea typeface="+mn-ea"/>
              <a:cs typeface="+mn-cs"/>
            </a:rPr>
            <a:t>Gelişim</a:t>
          </a:r>
          <a:endParaRPr lang="tr-TR" sz="3700" kern="1200" dirty="0"/>
        </a:p>
      </dgm:t>
    </dgm:pt>
    <dgm:pt modelId="{4C0D0F19-9A5F-4E48-8ED0-2B5D3102BA83}" type="parTrans" cxnId="{1AF075AB-931F-436F-AF3E-4DE232F911BE}">
      <dgm:prSet/>
      <dgm:spPr/>
      <dgm:t>
        <a:bodyPr/>
        <a:lstStyle/>
        <a:p>
          <a:endParaRPr lang="tr-TR"/>
        </a:p>
      </dgm:t>
    </dgm:pt>
    <dgm:pt modelId="{DE51495A-9D50-4AA5-B229-9B03C3B6A06A}" type="sibTrans" cxnId="{1AF075AB-931F-436F-AF3E-4DE232F911BE}">
      <dgm:prSet/>
      <dgm:spPr/>
      <dgm:t>
        <a:bodyPr/>
        <a:lstStyle/>
        <a:p>
          <a:endParaRPr lang="tr-TR"/>
        </a:p>
      </dgm:t>
    </dgm:pt>
    <dgm:pt modelId="{C07DC3E9-618A-45E0-98C0-7AD021B4BC51}" type="pres">
      <dgm:prSet presAssocID="{8E9D4370-9AAF-4196-BB23-E951B7CDB619}" presName="hierChild1" presStyleCnt="0">
        <dgm:presLayoutVars>
          <dgm:orgChart val="1"/>
          <dgm:chPref val="1"/>
          <dgm:dir/>
          <dgm:animOne val="branch"/>
          <dgm:animLvl val="lvl"/>
          <dgm:resizeHandles/>
        </dgm:presLayoutVars>
      </dgm:prSet>
      <dgm:spPr/>
    </dgm:pt>
    <dgm:pt modelId="{0E7CFDA9-4C8D-4A07-AB98-F63880E648FE}" type="pres">
      <dgm:prSet presAssocID="{855B1AB1-C1A5-48FF-AAE0-8D0D38C18A38}" presName="hierRoot1" presStyleCnt="0">
        <dgm:presLayoutVars>
          <dgm:hierBranch val="init"/>
        </dgm:presLayoutVars>
      </dgm:prSet>
      <dgm:spPr/>
    </dgm:pt>
    <dgm:pt modelId="{42966905-6131-45A8-AC0B-B69E3F3DDC2C}" type="pres">
      <dgm:prSet presAssocID="{855B1AB1-C1A5-48FF-AAE0-8D0D38C18A38}" presName="rootComposite1" presStyleCnt="0"/>
      <dgm:spPr/>
    </dgm:pt>
    <dgm:pt modelId="{E2489537-759A-4F22-9124-41778E4233AE}" type="pres">
      <dgm:prSet presAssocID="{855B1AB1-C1A5-48FF-AAE0-8D0D38C18A38}" presName="rootText1" presStyleLbl="node0" presStyleIdx="0" presStyleCnt="1" custScaleX="206010" custScaleY="149125" custLinFactNeighborX="-1931" custLinFactNeighborY="-8253">
        <dgm:presLayoutVars>
          <dgm:chPref val="3"/>
        </dgm:presLayoutVars>
      </dgm:prSet>
      <dgm:spPr/>
    </dgm:pt>
    <dgm:pt modelId="{8D21816F-3A41-44E2-BB29-33185BF3DFDC}" type="pres">
      <dgm:prSet presAssocID="{855B1AB1-C1A5-48FF-AAE0-8D0D38C18A38}" presName="rootConnector1" presStyleLbl="node1" presStyleIdx="0" presStyleCnt="0"/>
      <dgm:spPr/>
    </dgm:pt>
    <dgm:pt modelId="{9882635F-8F8B-42D3-AE6D-B1A848C78C94}" type="pres">
      <dgm:prSet presAssocID="{855B1AB1-C1A5-48FF-AAE0-8D0D38C18A38}" presName="hierChild2" presStyleCnt="0"/>
      <dgm:spPr/>
    </dgm:pt>
    <dgm:pt modelId="{EB61347C-791F-43DC-B0CD-214EBC3C9722}" type="pres">
      <dgm:prSet presAssocID="{9E816AF2-6430-4ED5-AE2D-30CF6D2EA803}" presName="Name37" presStyleLbl="parChTrans1D2" presStyleIdx="0" presStyleCnt="4"/>
      <dgm:spPr/>
    </dgm:pt>
    <dgm:pt modelId="{FDD08C26-BF20-49C0-9B31-C4E654A2F0C6}" type="pres">
      <dgm:prSet presAssocID="{C018BA0A-0B52-4C0B-BE7D-F5D053F733A2}" presName="hierRoot2" presStyleCnt="0">
        <dgm:presLayoutVars>
          <dgm:hierBranch val="init"/>
        </dgm:presLayoutVars>
      </dgm:prSet>
      <dgm:spPr/>
    </dgm:pt>
    <dgm:pt modelId="{FE9D63CB-40F0-4735-9EDB-7ECB5BD39222}" type="pres">
      <dgm:prSet presAssocID="{C018BA0A-0B52-4C0B-BE7D-F5D053F733A2}" presName="rootComposite" presStyleCnt="0"/>
      <dgm:spPr/>
    </dgm:pt>
    <dgm:pt modelId="{AB5AC0E8-6C7A-4A21-99D5-382B1C949C29}" type="pres">
      <dgm:prSet presAssocID="{C018BA0A-0B52-4C0B-BE7D-F5D053F733A2}" presName="rootText" presStyleLbl="node2" presStyleIdx="0" presStyleCnt="4" custScaleX="70659" custScaleY="74286">
        <dgm:presLayoutVars>
          <dgm:chPref val="3"/>
        </dgm:presLayoutVars>
      </dgm:prSet>
      <dgm:spPr/>
    </dgm:pt>
    <dgm:pt modelId="{582D8D74-53B3-4EB7-A92D-9CE4288EEFA9}" type="pres">
      <dgm:prSet presAssocID="{C018BA0A-0B52-4C0B-BE7D-F5D053F733A2}" presName="rootConnector" presStyleLbl="node2" presStyleIdx="0" presStyleCnt="4"/>
      <dgm:spPr/>
    </dgm:pt>
    <dgm:pt modelId="{230CAB02-86E1-46C6-80DA-7F4B5495093E}" type="pres">
      <dgm:prSet presAssocID="{C018BA0A-0B52-4C0B-BE7D-F5D053F733A2}" presName="hierChild4" presStyleCnt="0"/>
      <dgm:spPr/>
    </dgm:pt>
    <dgm:pt modelId="{E45F3E08-2DCB-4D43-90AA-86EE2B3297C8}" type="pres">
      <dgm:prSet presAssocID="{C018BA0A-0B52-4C0B-BE7D-F5D053F733A2}" presName="hierChild5" presStyleCnt="0"/>
      <dgm:spPr/>
    </dgm:pt>
    <dgm:pt modelId="{DCA30EA7-EAC2-4F68-9FEB-894B3E7C4935}" type="pres">
      <dgm:prSet presAssocID="{076B090B-F088-4F63-803B-21761EEC58F0}" presName="Name37" presStyleLbl="parChTrans1D2" presStyleIdx="1" presStyleCnt="4"/>
      <dgm:spPr/>
    </dgm:pt>
    <dgm:pt modelId="{45AF4D39-2F44-4B09-8814-75BB2AA11786}" type="pres">
      <dgm:prSet presAssocID="{B155787C-8E89-49EB-BE4F-0F0CB82B5ED1}" presName="hierRoot2" presStyleCnt="0">
        <dgm:presLayoutVars>
          <dgm:hierBranch val="init"/>
        </dgm:presLayoutVars>
      </dgm:prSet>
      <dgm:spPr/>
    </dgm:pt>
    <dgm:pt modelId="{9FD6F4F5-1337-489E-990D-7819B3054E67}" type="pres">
      <dgm:prSet presAssocID="{B155787C-8E89-49EB-BE4F-0F0CB82B5ED1}" presName="rootComposite" presStyleCnt="0"/>
      <dgm:spPr/>
    </dgm:pt>
    <dgm:pt modelId="{ABA18D5A-4243-42C0-90CF-14DB6D479B02}" type="pres">
      <dgm:prSet presAssocID="{B155787C-8E89-49EB-BE4F-0F0CB82B5ED1}" presName="rootText" presStyleLbl="node2" presStyleIdx="1" presStyleCnt="4" custScaleX="123567" custScaleY="258402">
        <dgm:presLayoutVars>
          <dgm:chPref val="3"/>
        </dgm:presLayoutVars>
      </dgm:prSet>
      <dgm:spPr/>
    </dgm:pt>
    <dgm:pt modelId="{DC054555-73B4-4448-9E7B-A000C5D09AC2}" type="pres">
      <dgm:prSet presAssocID="{B155787C-8E89-49EB-BE4F-0F0CB82B5ED1}" presName="rootConnector" presStyleLbl="node2" presStyleIdx="1" presStyleCnt="4"/>
      <dgm:spPr/>
    </dgm:pt>
    <dgm:pt modelId="{313C396F-703D-43BA-AC4F-E3444CC30D20}" type="pres">
      <dgm:prSet presAssocID="{B155787C-8E89-49EB-BE4F-0F0CB82B5ED1}" presName="hierChild4" presStyleCnt="0"/>
      <dgm:spPr/>
    </dgm:pt>
    <dgm:pt modelId="{FA3ABD8F-23ED-4F85-A110-5B3F32EA126D}" type="pres">
      <dgm:prSet presAssocID="{B155787C-8E89-49EB-BE4F-0F0CB82B5ED1}" presName="hierChild5" presStyleCnt="0"/>
      <dgm:spPr/>
    </dgm:pt>
    <dgm:pt modelId="{31BA345D-1ACD-47CE-8C8F-E7A814446DE0}" type="pres">
      <dgm:prSet presAssocID="{B1F39D65-6FD2-4878-80A3-FBA82E9E9C07}" presName="Name37" presStyleLbl="parChTrans1D2" presStyleIdx="2" presStyleCnt="4"/>
      <dgm:spPr/>
    </dgm:pt>
    <dgm:pt modelId="{C0995035-9E26-465F-BEEF-93F79DB1D594}" type="pres">
      <dgm:prSet presAssocID="{28335B4B-E40A-43D2-B642-FBAAA60C6677}" presName="hierRoot2" presStyleCnt="0">
        <dgm:presLayoutVars>
          <dgm:hierBranch val="init"/>
        </dgm:presLayoutVars>
      </dgm:prSet>
      <dgm:spPr/>
    </dgm:pt>
    <dgm:pt modelId="{20614F31-67F6-4C46-A68E-FE7AFEF4F996}" type="pres">
      <dgm:prSet presAssocID="{28335B4B-E40A-43D2-B642-FBAAA60C6677}" presName="rootComposite" presStyleCnt="0"/>
      <dgm:spPr/>
    </dgm:pt>
    <dgm:pt modelId="{4ADA2DD5-03FF-47F8-9B7A-386D1F8B0D3A}" type="pres">
      <dgm:prSet presAssocID="{28335B4B-E40A-43D2-B642-FBAAA60C6677}" presName="rootText" presStyleLbl="node2" presStyleIdx="2" presStyleCnt="4" custScaleX="108254" custScaleY="120086">
        <dgm:presLayoutVars>
          <dgm:chPref val="3"/>
        </dgm:presLayoutVars>
      </dgm:prSet>
      <dgm:spPr/>
    </dgm:pt>
    <dgm:pt modelId="{308A96AB-B00E-46C6-8D70-8DD2509D3429}" type="pres">
      <dgm:prSet presAssocID="{28335B4B-E40A-43D2-B642-FBAAA60C6677}" presName="rootConnector" presStyleLbl="node2" presStyleIdx="2" presStyleCnt="4"/>
      <dgm:spPr/>
    </dgm:pt>
    <dgm:pt modelId="{6244BD99-CDB3-4AD9-B3FA-5B8CF3E59B68}" type="pres">
      <dgm:prSet presAssocID="{28335B4B-E40A-43D2-B642-FBAAA60C6677}" presName="hierChild4" presStyleCnt="0"/>
      <dgm:spPr/>
    </dgm:pt>
    <dgm:pt modelId="{18F9835C-377F-4B98-9BE9-653FE7286B26}" type="pres">
      <dgm:prSet presAssocID="{28335B4B-E40A-43D2-B642-FBAAA60C6677}" presName="hierChild5" presStyleCnt="0"/>
      <dgm:spPr/>
    </dgm:pt>
    <dgm:pt modelId="{D0C0FCF9-CF74-4DE5-8152-527CBE65D62F}" type="pres">
      <dgm:prSet presAssocID="{4C0D0F19-9A5F-4E48-8ED0-2B5D3102BA83}" presName="Name37" presStyleLbl="parChTrans1D2" presStyleIdx="3" presStyleCnt="4"/>
      <dgm:spPr/>
    </dgm:pt>
    <dgm:pt modelId="{25D5D8C4-BA65-4721-8AC9-A98919EFBA24}" type="pres">
      <dgm:prSet presAssocID="{325EA051-0F60-438E-AB42-762CDF8C47AA}" presName="hierRoot2" presStyleCnt="0">
        <dgm:presLayoutVars>
          <dgm:hierBranch val="init"/>
        </dgm:presLayoutVars>
      </dgm:prSet>
      <dgm:spPr/>
    </dgm:pt>
    <dgm:pt modelId="{B03E0A4B-6CC5-412E-BDEF-8A953DD27E20}" type="pres">
      <dgm:prSet presAssocID="{325EA051-0F60-438E-AB42-762CDF8C47AA}" presName="rootComposite" presStyleCnt="0"/>
      <dgm:spPr/>
    </dgm:pt>
    <dgm:pt modelId="{D6184A1E-588E-477C-A882-55B7A32037D8}" type="pres">
      <dgm:prSet presAssocID="{325EA051-0F60-438E-AB42-762CDF8C47AA}" presName="rootText" presStyleLbl="node2" presStyleIdx="3" presStyleCnt="4" custScaleX="106991" custScaleY="125212">
        <dgm:presLayoutVars>
          <dgm:chPref val="3"/>
        </dgm:presLayoutVars>
      </dgm:prSet>
      <dgm:spPr/>
    </dgm:pt>
    <dgm:pt modelId="{6CB3F1D5-3558-4D87-A694-89F036CF9A3F}" type="pres">
      <dgm:prSet presAssocID="{325EA051-0F60-438E-AB42-762CDF8C47AA}" presName="rootConnector" presStyleLbl="node2" presStyleIdx="3" presStyleCnt="4"/>
      <dgm:spPr/>
    </dgm:pt>
    <dgm:pt modelId="{031EE9AA-50C8-47F3-B196-1AFB47C3FB1F}" type="pres">
      <dgm:prSet presAssocID="{325EA051-0F60-438E-AB42-762CDF8C47AA}" presName="hierChild4" presStyleCnt="0"/>
      <dgm:spPr/>
    </dgm:pt>
    <dgm:pt modelId="{C6D3FBAB-7A5A-4385-9B18-4160E4E3342A}" type="pres">
      <dgm:prSet presAssocID="{325EA051-0F60-438E-AB42-762CDF8C47AA}" presName="hierChild5" presStyleCnt="0"/>
      <dgm:spPr/>
    </dgm:pt>
    <dgm:pt modelId="{A5738D52-DC4C-4E25-93CC-8B381AA3C7E7}" type="pres">
      <dgm:prSet presAssocID="{855B1AB1-C1A5-48FF-AAE0-8D0D38C18A38}" presName="hierChild3" presStyleCnt="0"/>
      <dgm:spPr/>
    </dgm:pt>
  </dgm:ptLst>
  <dgm:cxnLst>
    <dgm:cxn modelId="{A515B100-7FE4-4B35-AEFF-94D97AE3B0D1}" type="presOf" srcId="{B155787C-8E89-49EB-BE4F-0F0CB82B5ED1}" destId="{ABA18D5A-4243-42C0-90CF-14DB6D479B02}" srcOrd="0" destOrd="0" presId="urn:microsoft.com/office/officeart/2005/8/layout/orgChart1"/>
    <dgm:cxn modelId="{A590AB21-6128-488E-A49A-EE87B1CB9658}" type="presOf" srcId="{B1F39D65-6FD2-4878-80A3-FBA82E9E9C07}" destId="{31BA345D-1ACD-47CE-8C8F-E7A814446DE0}" srcOrd="0" destOrd="0" presId="urn:microsoft.com/office/officeart/2005/8/layout/orgChart1"/>
    <dgm:cxn modelId="{73369430-720E-4EBE-978F-38A4AEF5EC07}" type="presOf" srcId="{855B1AB1-C1A5-48FF-AAE0-8D0D38C18A38}" destId="{8D21816F-3A41-44E2-BB29-33185BF3DFDC}" srcOrd="1" destOrd="0" presId="urn:microsoft.com/office/officeart/2005/8/layout/orgChart1"/>
    <dgm:cxn modelId="{2C66975C-5292-435D-9345-1A465E5C5ADC}" type="presOf" srcId="{9E816AF2-6430-4ED5-AE2D-30CF6D2EA803}" destId="{EB61347C-791F-43DC-B0CD-214EBC3C9722}" srcOrd="0" destOrd="0" presId="urn:microsoft.com/office/officeart/2005/8/layout/orgChart1"/>
    <dgm:cxn modelId="{A04C0E5F-5513-433C-9455-2BCEDFABC64E}" srcId="{8E9D4370-9AAF-4196-BB23-E951B7CDB619}" destId="{855B1AB1-C1A5-48FF-AAE0-8D0D38C18A38}" srcOrd="0" destOrd="0" parTransId="{107CF96A-4E71-4E1C-B52A-E5282391C11C}" sibTransId="{AE91F598-481B-4AE5-92D3-654C1B60C06B}"/>
    <dgm:cxn modelId="{FD654568-4F03-4FDE-A611-9F249EABD9B4}" type="presOf" srcId="{325EA051-0F60-438E-AB42-762CDF8C47AA}" destId="{D6184A1E-588E-477C-A882-55B7A32037D8}" srcOrd="0" destOrd="0" presId="urn:microsoft.com/office/officeart/2005/8/layout/orgChart1"/>
    <dgm:cxn modelId="{5BD24F68-8810-4F92-8C9A-095EBE3E9288}" type="presOf" srcId="{855B1AB1-C1A5-48FF-AAE0-8D0D38C18A38}" destId="{E2489537-759A-4F22-9124-41778E4233AE}" srcOrd="0" destOrd="0" presId="urn:microsoft.com/office/officeart/2005/8/layout/orgChart1"/>
    <dgm:cxn modelId="{F4DF134E-34E7-4954-A0E2-8973110ADF9A}" srcId="{855B1AB1-C1A5-48FF-AAE0-8D0D38C18A38}" destId="{C018BA0A-0B52-4C0B-BE7D-F5D053F733A2}" srcOrd="0" destOrd="0" parTransId="{9E816AF2-6430-4ED5-AE2D-30CF6D2EA803}" sibTransId="{1BDFDE88-8AE1-4F98-9B67-9F511F0B8D8C}"/>
    <dgm:cxn modelId="{101A746F-B83B-4986-8B63-C03EB27FB933}" type="presOf" srcId="{C018BA0A-0B52-4C0B-BE7D-F5D053F733A2}" destId="{AB5AC0E8-6C7A-4A21-99D5-382B1C949C29}" srcOrd="0" destOrd="0" presId="urn:microsoft.com/office/officeart/2005/8/layout/orgChart1"/>
    <dgm:cxn modelId="{95F14A70-57EE-4414-AC18-E8426E853F9F}" type="presOf" srcId="{B155787C-8E89-49EB-BE4F-0F0CB82B5ED1}" destId="{DC054555-73B4-4448-9E7B-A000C5D09AC2}" srcOrd="1" destOrd="0" presId="urn:microsoft.com/office/officeart/2005/8/layout/orgChart1"/>
    <dgm:cxn modelId="{C1A3D299-4881-4B32-ADFC-08740109186E}" type="presOf" srcId="{C018BA0A-0B52-4C0B-BE7D-F5D053F733A2}" destId="{582D8D74-53B3-4EB7-A92D-9CE4288EEFA9}" srcOrd="1" destOrd="0" presId="urn:microsoft.com/office/officeart/2005/8/layout/orgChart1"/>
    <dgm:cxn modelId="{6BD6F09C-53EE-480A-8197-7B18FF3FD6EF}" srcId="{855B1AB1-C1A5-48FF-AAE0-8D0D38C18A38}" destId="{28335B4B-E40A-43D2-B642-FBAAA60C6677}" srcOrd="2" destOrd="0" parTransId="{B1F39D65-6FD2-4878-80A3-FBA82E9E9C07}" sibTransId="{0579B720-88EF-449D-9D08-0CA4EC0322F8}"/>
    <dgm:cxn modelId="{1AF075AB-931F-436F-AF3E-4DE232F911BE}" srcId="{855B1AB1-C1A5-48FF-AAE0-8D0D38C18A38}" destId="{325EA051-0F60-438E-AB42-762CDF8C47AA}" srcOrd="3" destOrd="0" parTransId="{4C0D0F19-9A5F-4E48-8ED0-2B5D3102BA83}" sibTransId="{DE51495A-9D50-4AA5-B229-9B03C3B6A06A}"/>
    <dgm:cxn modelId="{0A994AAD-7403-4913-85AF-CF7C08F3F4C8}" type="presOf" srcId="{8E9D4370-9AAF-4196-BB23-E951B7CDB619}" destId="{C07DC3E9-618A-45E0-98C0-7AD021B4BC51}" srcOrd="0" destOrd="0" presId="urn:microsoft.com/office/officeart/2005/8/layout/orgChart1"/>
    <dgm:cxn modelId="{21BC91AF-9CA4-452A-83C3-B3E204DEB58A}" srcId="{855B1AB1-C1A5-48FF-AAE0-8D0D38C18A38}" destId="{B155787C-8E89-49EB-BE4F-0F0CB82B5ED1}" srcOrd="1" destOrd="0" parTransId="{076B090B-F088-4F63-803B-21761EEC58F0}" sibTransId="{8CB34CEA-4EFF-4911-9F56-EC1E8D94D023}"/>
    <dgm:cxn modelId="{E114ACC3-9C81-48B0-AD11-6458597C6D71}" type="presOf" srcId="{325EA051-0F60-438E-AB42-762CDF8C47AA}" destId="{6CB3F1D5-3558-4D87-A694-89F036CF9A3F}" srcOrd="1" destOrd="0" presId="urn:microsoft.com/office/officeart/2005/8/layout/orgChart1"/>
    <dgm:cxn modelId="{E7F184D9-0CB7-44EE-A7E6-0053FB057DE8}" type="presOf" srcId="{076B090B-F088-4F63-803B-21761EEC58F0}" destId="{DCA30EA7-EAC2-4F68-9FEB-894B3E7C4935}" srcOrd="0" destOrd="0" presId="urn:microsoft.com/office/officeart/2005/8/layout/orgChart1"/>
    <dgm:cxn modelId="{AB374CE3-1D43-426A-8A28-C9EA6F8AA0FF}" type="presOf" srcId="{4C0D0F19-9A5F-4E48-8ED0-2B5D3102BA83}" destId="{D0C0FCF9-CF74-4DE5-8152-527CBE65D62F}" srcOrd="0" destOrd="0" presId="urn:microsoft.com/office/officeart/2005/8/layout/orgChart1"/>
    <dgm:cxn modelId="{3E4E24EA-CE0D-4241-B446-9564E79D6D21}" type="presOf" srcId="{28335B4B-E40A-43D2-B642-FBAAA60C6677}" destId="{4ADA2DD5-03FF-47F8-9B7A-386D1F8B0D3A}" srcOrd="0" destOrd="0" presId="urn:microsoft.com/office/officeart/2005/8/layout/orgChart1"/>
    <dgm:cxn modelId="{EF44D0EF-5511-4067-8E56-1F62AC13A439}" type="presOf" srcId="{28335B4B-E40A-43D2-B642-FBAAA60C6677}" destId="{308A96AB-B00E-46C6-8D70-8DD2509D3429}" srcOrd="1" destOrd="0" presId="urn:microsoft.com/office/officeart/2005/8/layout/orgChart1"/>
    <dgm:cxn modelId="{9573A4DE-78C0-417D-9422-D626890BECFC}" type="presParOf" srcId="{C07DC3E9-618A-45E0-98C0-7AD021B4BC51}" destId="{0E7CFDA9-4C8D-4A07-AB98-F63880E648FE}" srcOrd="0" destOrd="0" presId="urn:microsoft.com/office/officeart/2005/8/layout/orgChart1"/>
    <dgm:cxn modelId="{22BDCE45-86D3-4185-AD7A-6C385FFE8926}" type="presParOf" srcId="{0E7CFDA9-4C8D-4A07-AB98-F63880E648FE}" destId="{42966905-6131-45A8-AC0B-B69E3F3DDC2C}" srcOrd="0" destOrd="0" presId="urn:microsoft.com/office/officeart/2005/8/layout/orgChart1"/>
    <dgm:cxn modelId="{B4FEBCA0-9EA7-4319-B27C-31CCABCC8FB4}" type="presParOf" srcId="{42966905-6131-45A8-AC0B-B69E3F3DDC2C}" destId="{E2489537-759A-4F22-9124-41778E4233AE}" srcOrd="0" destOrd="0" presId="urn:microsoft.com/office/officeart/2005/8/layout/orgChart1"/>
    <dgm:cxn modelId="{DFE1B04C-F948-4A7F-84BE-A10C1DED9F2A}" type="presParOf" srcId="{42966905-6131-45A8-AC0B-B69E3F3DDC2C}" destId="{8D21816F-3A41-44E2-BB29-33185BF3DFDC}" srcOrd="1" destOrd="0" presId="urn:microsoft.com/office/officeart/2005/8/layout/orgChart1"/>
    <dgm:cxn modelId="{C05AB72D-97F6-4374-97AF-0316D452209F}" type="presParOf" srcId="{0E7CFDA9-4C8D-4A07-AB98-F63880E648FE}" destId="{9882635F-8F8B-42D3-AE6D-B1A848C78C94}" srcOrd="1" destOrd="0" presId="urn:microsoft.com/office/officeart/2005/8/layout/orgChart1"/>
    <dgm:cxn modelId="{6A4AD5C2-8E9E-407E-84EA-2C75A59DDB85}" type="presParOf" srcId="{9882635F-8F8B-42D3-AE6D-B1A848C78C94}" destId="{EB61347C-791F-43DC-B0CD-214EBC3C9722}" srcOrd="0" destOrd="0" presId="urn:microsoft.com/office/officeart/2005/8/layout/orgChart1"/>
    <dgm:cxn modelId="{EF6E5475-F513-4F3C-806F-451C8BCAD10F}" type="presParOf" srcId="{9882635F-8F8B-42D3-AE6D-B1A848C78C94}" destId="{FDD08C26-BF20-49C0-9B31-C4E654A2F0C6}" srcOrd="1" destOrd="0" presId="urn:microsoft.com/office/officeart/2005/8/layout/orgChart1"/>
    <dgm:cxn modelId="{6B848832-B4A4-46CE-B818-17DA3E575C58}" type="presParOf" srcId="{FDD08C26-BF20-49C0-9B31-C4E654A2F0C6}" destId="{FE9D63CB-40F0-4735-9EDB-7ECB5BD39222}" srcOrd="0" destOrd="0" presId="urn:microsoft.com/office/officeart/2005/8/layout/orgChart1"/>
    <dgm:cxn modelId="{564D44CA-2078-42BB-9484-6C214AAC8C6B}" type="presParOf" srcId="{FE9D63CB-40F0-4735-9EDB-7ECB5BD39222}" destId="{AB5AC0E8-6C7A-4A21-99D5-382B1C949C29}" srcOrd="0" destOrd="0" presId="urn:microsoft.com/office/officeart/2005/8/layout/orgChart1"/>
    <dgm:cxn modelId="{D6DA3D8E-ED48-4D94-AF2C-1C92DBAA525C}" type="presParOf" srcId="{FE9D63CB-40F0-4735-9EDB-7ECB5BD39222}" destId="{582D8D74-53B3-4EB7-A92D-9CE4288EEFA9}" srcOrd="1" destOrd="0" presId="urn:microsoft.com/office/officeart/2005/8/layout/orgChart1"/>
    <dgm:cxn modelId="{C4423087-1290-42FA-9C4D-571E386FAE70}" type="presParOf" srcId="{FDD08C26-BF20-49C0-9B31-C4E654A2F0C6}" destId="{230CAB02-86E1-46C6-80DA-7F4B5495093E}" srcOrd="1" destOrd="0" presId="urn:microsoft.com/office/officeart/2005/8/layout/orgChart1"/>
    <dgm:cxn modelId="{D57D6D0E-E771-4650-8D71-10A66A30B32D}" type="presParOf" srcId="{FDD08C26-BF20-49C0-9B31-C4E654A2F0C6}" destId="{E45F3E08-2DCB-4D43-90AA-86EE2B3297C8}" srcOrd="2" destOrd="0" presId="urn:microsoft.com/office/officeart/2005/8/layout/orgChart1"/>
    <dgm:cxn modelId="{42951C0A-6D2B-4217-AE15-0D54452159B1}" type="presParOf" srcId="{9882635F-8F8B-42D3-AE6D-B1A848C78C94}" destId="{DCA30EA7-EAC2-4F68-9FEB-894B3E7C4935}" srcOrd="2" destOrd="0" presId="urn:microsoft.com/office/officeart/2005/8/layout/orgChart1"/>
    <dgm:cxn modelId="{E2EA3F63-B2D4-4B02-88E4-968745E74AEA}" type="presParOf" srcId="{9882635F-8F8B-42D3-AE6D-B1A848C78C94}" destId="{45AF4D39-2F44-4B09-8814-75BB2AA11786}" srcOrd="3" destOrd="0" presId="urn:microsoft.com/office/officeart/2005/8/layout/orgChart1"/>
    <dgm:cxn modelId="{2E3129AC-6A74-41D6-9F5F-121DFCAF3B5C}" type="presParOf" srcId="{45AF4D39-2F44-4B09-8814-75BB2AA11786}" destId="{9FD6F4F5-1337-489E-990D-7819B3054E67}" srcOrd="0" destOrd="0" presId="urn:microsoft.com/office/officeart/2005/8/layout/orgChart1"/>
    <dgm:cxn modelId="{53EC7410-B10B-447A-933E-B70EF9C80E8D}" type="presParOf" srcId="{9FD6F4F5-1337-489E-990D-7819B3054E67}" destId="{ABA18D5A-4243-42C0-90CF-14DB6D479B02}" srcOrd="0" destOrd="0" presId="urn:microsoft.com/office/officeart/2005/8/layout/orgChart1"/>
    <dgm:cxn modelId="{1481150D-A073-4C7A-A44E-C4B1625B41B1}" type="presParOf" srcId="{9FD6F4F5-1337-489E-990D-7819B3054E67}" destId="{DC054555-73B4-4448-9E7B-A000C5D09AC2}" srcOrd="1" destOrd="0" presId="urn:microsoft.com/office/officeart/2005/8/layout/orgChart1"/>
    <dgm:cxn modelId="{B8CB8CF6-AD1E-4FD1-8A52-C7191E21C85D}" type="presParOf" srcId="{45AF4D39-2F44-4B09-8814-75BB2AA11786}" destId="{313C396F-703D-43BA-AC4F-E3444CC30D20}" srcOrd="1" destOrd="0" presId="urn:microsoft.com/office/officeart/2005/8/layout/orgChart1"/>
    <dgm:cxn modelId="{05F9E947-F7DA-405E-9349-B53D1D2B8FDA}" type="presParOf" srcId="{45AF4D39-2F44-4B09-8814-75BB2AA11786}" destId="{FA3ABD8F-23ED-4F85-A110-5B3F32EA126D}" srcOrd="2" destOrd="0" presId="urn:microsoft.com/office/officeart/2005/8/layout/orgChart1"/>
    <dgm:cxn modelId="{BD0D20CD-8D6C-4723-A5E5-B24ABD24AAA8}" type="presParOf" srcId="{9882635F-8F8B-42D3-AE6D-B1A848C78C94}" destId="{31BA345D-1ACD-47CE-8C8F-E7A814446DE0}" srcOrd="4" destOrd="0" presId="urn:microsoft.com/office/officeart/2005/8/layout/orgChart1"/>
    <dgm:cxn modelId="{2B1773D9-C1EB-4843-8AFC-CF443B9C0B6F}" type="presParOf" srcId="{9882635F-8F8B-42D3-AE6D-B1A848C78C94}" destId="{C0995035-9E26-465F-BEEF-93F79DB1D594}" srcOrd="5" destOrd="0" presId="urn:microsoft.com/office/officeart/2005/8/layout/orgChart1"/>
    <dgm:cxn modelId="{075295F0-A258-4EC2-BAC4-56EA5CBCB42D}" type="presParOf" srcId="{C0995035-9E26-465F-BEEF-93F79DB1D594}" destId="{20614F31-67F6-4C46-A68E-FE7AFEF4F996}" srcOrd="0" destOrd="0" presId="urn:microsoft.com/office/officeart/2005/8/layout/orgChart1"/>
    <dgm:cxn modelId="{CAA21BD8-37A8-40B0-B8F7-38DB5CD40C4D}" type="presParOf" srcId="{20614F31-67F6-4C46-A68E-FE7AFEF4F996}" destId="{4ADA2DD5-03FF-47F8-9B7A-386D1F8B0D3A}" srcOrd="0" destOrd="0" presId="urn:microsoft.com/office/officeart/2005/8/layout/orgChart1"/>
    <dgm:cxn modelId="{02B6AA37-A42E-40EF-A9BE-AD9AE2C8851C}" type="presParOf" srcId="{20614F31-67F6-4C46-A68E-FE7AFEF4F996}" destId="{308A96AB-B00E-46C6-8D70-8DD2509D3429}" srcOrd="1" destOrd="0" presId="urn:microsoft.com/office/officeart/2005/8/layout/orgChart1"/>
    <dgm:cxn modelId="{CE9EBAC1-36A4-4B26-903C-7B4207FCA553}" type="presParOf" srcId="{C0995035-9E26-465F-BEEF-93F79DB1D594}" destId="{6244BD99-CDB3-4AD9-B3FA-5B8CF3E59B68}" srcOrd="1" destOrd="0" presId="urn:microsoft.com/office/officeart/2005/8/layout/orgChart1"/>
    <dgm:cxn modelId="{18498DDD-6E6B-42F7-A3A8-59D994BE862E}" type="presParOf" srcId="{C0995035-9E26-465F-BEEF-93F79DB1D594}" destId="{18F9835C-377F-4B98-9BE9-653FE7286B26}" srcOrd="2" destOrd="0" presId="urn:microsoft.com/office/officeart/2005/8/layout/orgChart1"/>
    <dgm:cxn modelId="{90873791-1232-40D8-88A9-789F60421823}" type="presParOf" srcId="{9882635F-8F8B-42D3-AE6D-B1A848C78C94}" destId="{D0C0FCF9-CF74-4DE5-8152-527CBE65D62F}" srcOrd="6" destOrd="0" presId="urn:microsoft.com/office/officeart/2005/8/layout/orgChart1"/>
    <dgm:cxn modelId="{7B30CBFA-6269-4E60-A9DD-3EF864521FBC}" type="presParOf" srcId="{9882635F-8F8B-42D3-AE6D-B1A848C78C94}" destId="{25D5D8C4-BA65-4721-8AC9-A98919EFBA24}" srcOrd="7" destOrd="0" presId="urn:microsoft.com/office/officeart/2005/8/layout/orgChart1"/>
    <dgm:cxn modelId="{A4A16A0B-BD0C-43CA-964F-1691C60753FD}" type="presParOf" srcId="{25D5D8C4-BA65-4721-8AC9-A98919EFBA24}" destId="{B03E0A4B-6CC5-412E-BDEF-8A953DD27E20}" srcOrd="0" destOrd="0" presId="urn:microsoft.com/office/officeart/2005/8/layout/orgChart1"/>
    <dgm:cxn modelId="{2115CCE0-B70E-416E-A237-408F8FB142CC}" type="presParOf" srcId="{B03E0A4B-6CC5-412E-BDEF-8A953DD27E20}" destId="{D6184A1E-588E-477C-A882-55B7A32037D8}" srcOrd="0" destOrd="0" presId="urn:microsoft.com/office/officeart/2005/8/layout/orgChart1"/>
    <dgm:cxn modelId="{9380D042-010E-4DC1-8687-D7A65CC2E38B}" type="presParOf" srcId="{B03E0A4B-6CC5-412E-BDEF-8A953DD27E20}" destId="{6CB3F1D5-3558-4D87-A694-89F036CF9A3F}" srcOrd="1" destOrd="0" presId="urn:microsoft.com/office/officeart/2005/8/layout/orgChart1"/>
    <dgm:cxn modelId="{359E5665-E6E9-4DD6-925D-E12C2363FF3B}" type="presParOf" srcId="{25D5D8C4-BA65-4721-8AC9-A98919EFBA24}" destId="{031EE9AA-50C8-47F3-B196-1AFB47C3FB1F}" srcOrd="1" destOrd="0" presId="urn:microsoft.com/office/officeart/2005/8/layout/orgChart1"/>
    <dgm:cxn modelId="{16BA3104-0B63-46FE-8EF9-B06C2A2FBB02}" type="presParOf" srcId="{25D5D8C4-BA65-4721-8AC9-A98919EFBA24}" destId="{C6D3FBAB-7A5A-4385-9B18-4160E4E3342A}" srcOrd="2" destOrd="0" presId="urn:microsoft.com/office/officeart/2005/8/layout/orgChart1"/>
    <dgm:cxn modelId="{F7A31FC8-D1B0-49F7-BC2A-ED1972E853DC}" type="presParOf" srcId="{0E7CFDA9-4C8D-4A07-AB98-F63880E648FE}" destId="{A5738D52-DC4C-4E25-93CC-8B381AA3C7E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9D4370-9AAF-4196-BB23-E951B7CDB619}"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tr-TR"/>
        </a:p>
      </dgm:t>
    </dgm:pt>
    <dgm:pt modelId="{855B1AB1-C1A5-48FF-AAE0-8D0D38C18A38}">
      <dgm:prSet phldrT="[Metin]" custT="1"/>
      <dgm:spPr/>
      <dgm:t>
        <a:bodyPr/>
        <a:lstStyle/>
        <a:p>
          <a:r>
            <a:rPr lang="tr-TR" sz="4800" kern="1200" dirty="0">
              <a:solidFill>
                <a:schemeClr val="bg1"/>
              </a:solidFill>
              <a:latin typeface="Franklin Gothic Demi Cond" panose="020B0706030402020204" pitchFamily="34" charset="0"/>
              <a:ea typeface="+mj-ea"/>
              <a:cs typeface="+mj-cs"/>
            </a:rPr>
            <a:t>GELİŞİM ALANLARI</a:t>
          </a:r>
        </a:p>
      </dgm:t>
    </dgm:pt>
    <dgm:pt modelId="{107CF96A-4E71-4E1C-B52A-E5282391C11C}" type="parTrans" cxnId="{A04C0E5F-5513-433C-9455-2BCEDFABC64E}">
      <dgm:prSet/>
      <dgm:spPr/>
      <dgm:t>
        <a:bodyPr/>
        <a:lstStyle/>
        <a:p>
          <a:endParaRPr lang="tr-TR"/>
        </a:p>
      </dgm:t>
    </dgm:pt>
    <dgm:pt modelId="{AE91F598-481B-4AE5-92D3-654C1B60C06B}" type="sibTrans" cxnId="{A04C0E5F-5513-433C-9455-2BCEDFABC64E}">
      <dgm:prSet/>
      <dgm:spPr/>
      <dgm:t>
        <a:bodyPr/>
        <a:lstStyle/>
        <a:p>
          <a:endParaRPr lang="tr-TR"/>
        </a:p>
      </dgm:t>
    </dgm:pt>
    <dgm:pt modelId="{C018BA0A-0B52-4C0B-BE7D-F5D053F733A2}">
      <dgm:prSet phldrT="[Metin]" custT="1"/>
      <dgm:spPr>
        <a:solidFill>
          <a:schemeClr val="accent1"/>
        </a:solidFill>
      </dgm:spPr>
      <dgm:t>
        <a:bodyPr/>
        <a:lstStyle/>
        <a:p>
          <a:r>
            <a:rPr lang="tr-TR" sz="4000" kern="1200" dirty="0">
              <a:solidFill>
                <a:prstClr val="white"/>
              </a:solidFill>
              <a:latin typeface="Franklin Gothic Demi Cond" panose="020B0706030402020204" pitchFamily="34" charset="0"/>
              <a:ea typeface="+mn-ea"/>
              <a:cs typeface="+mn-cs"/>
            </a:rPr>
            <a:t>Fiziksel </a:t>
          </a:r>
          <a:r>
            <a:rPr lang="tr-TR" sz="3200" kern="1200" dirty="0">
              <a:solidFill>
                <a:prstClr val="white"/>
              </a:solidFill>
              <a:latin typeface="Calibri" panose="020F0502020204030204"/>
              <a:ea typeface="+mn-ea"/>
              <a:cs typeface="+mn-cs"/>
            </a:rPr>
            <a:t>Gelişim</a:t>
          </a:r>
        </a:p>
      </dgm:t>
    </dgm:pt>
    <dgm:pt modelId="{9E816AF2-6430-4ED5-AE2D-30CF6D2EA803}" type="parTrans" cxnId="{F4DF134E-34E7-4954-A0E2-8973110ADF9A}">
      <dgm:prSet/>
      <dgm:spPr/>
      <dgm:t>
        <a:bodyPr/>
        <a:lstStyle/>
        <a:p>
          <a:endParaRPr lang="tr-TR"/>
        </a:p>
      </dgm:t>
    </dgm:pt>
    <dgm:pt modelId="{1BDFDE88-8AE1-4F98-9B67-9F511F0B8D8C}" type="sibTrans" cxnId="{F4DF134E-34E7-4954-A0E2-8973110ADF9A}">
      <dgm:prSet/>
      <dgm:spPr/>
      <dgm:t>
        <a:bodyPr/>
        <a:lstStyle/>
        <a:p>
          <a:endParaRPr lang="tr-TR"/>
        </a:p>
      </dgm:t>
    </dgm:pt>
    <dgm:pt modelId="{B155787C-8E89-49EB-BE4F-0F0CB82B5ED1}">
      <dgm:prSet phldrT="[Metin]" custT="1"/>
      <dgm:spPr>
        <a:solidFill>
          <a:schemeClr val="accent5">
            <a:lumMod val="75000"/>
          </a:schemeClr>
        </a:solidFill>
      </dgm:spPr>
      <dgm:t>
        <a:bodyPr/>
        <a:lstStyle/>
        <a:p>
          <a:r>
            <a:rPr lang="tr-TR" sz="4000" kern="1200" dirty="0">
              <a:solidFill>
                <a:prstClr val="white"/>
              </a:solidFill>
              <a:latin typeface="Franklin Gothic Demi Cond" panose="020B0706030402020204" pitchFamily="34" charset="0"/>
              <a:ea typeface="+mn-ea"/>
              <a:cs typeface="+mn-cs"/>
            </a:rPr>
            <a:t>Zihinsel</a:t>
          </a:r>
          <a:r>
            <a:rPr lang="tr-TR" sz="3600" kern="1200" dirty="0"/>
            <a:t> </a:t>
          </a:r>
          <a:r>
            <a:rPr lang="tr-TR" sz="3200" kern="1200" dirty="0">
              <a:solidFill>
                <a:prstClr val="white"/>
              </a:solidFill>
              <a:latin typeface="Calibri" panose="020F0502020204030204"/>
              <a:ea typeface="+mn-ea"/>
              <a:cs typeface="+mn-cs"/>
            </a:rPr>
            <a:t>Gelişim</a:t>
          </a:r>
        </a:p>
      </dgm:t>
    </dgm:pt>
    <dgm:pt modelId="{076B090B-F088-4F63-803B-21761EEC58F0}" type="parTrans" cxnId="{21BC91AF-9CA4-452A-83C3-B3E204DEB58A}">
      <dgm:prSet/>
      <dgm:spPr/>
      <dgm:t>
        <a:bodyPr/>
        <a:lstStyle/>
        <a:p>
          <a:endParaRPr lang="tr-TR"/>
        </a:p>
      </dgm:t>
    </dgm:pt>
    <dgm:pt modelId="{8CB34CEA-4EFF-4911-9F56-EC1E8D94D023}" type="sibTrans" cxnId="{21BC91AF-9CA4-452A-83C3-B3E204DEB58A}">
      <dgm:prSet/>
      <dgm:spPr/>
      <dgm:t>
        <a:bodyPr/>
        <a:lstStyle/>
        <a:p>
          <a:endParaRPr lang="tr-TR"/>
        </a:p>
      </dgm:t>
    </dgm:pt>
    <dgm:pt modelId="{28335B4B-E40A-43D2-B642-FBAAA60C6677}">
      <dgm:prSet phldrT="[Metin]" custT="1"/>
      <dgm:spPr>
        <a:solidFill>
          <a:schemeClr val="accent5"/>
        </a:solidFill>
      </dgm:spPr>
      <dgm:t>
        <a:bodyPr/>
        <a:lstStyle/>
        <a:p>
          <a:pPr marL="0" lvl="0" indent="0" algn="ctr" defTabSz="1778000">
            <a:lnSpc>
              <a:spcPct val="90000"/>
            </a:lnSpc>
            <a:spcBef>
              <a:spcPct val="0"/>
            </a:spcBef>
            <a:spcAft>
              <a:spcPct val="35000"/>
            </a:spcAft>
            <a:buNone/>
          </a:pPr>
          <a:r>
            <a:rPr lang="tr-TR" sz="4000" kern="1200" dirty="0">
              <a:solidFill>
                <a:srgbClr val="FFFF00"/>
              </a:solidFill>
              <a:latin typeface="Franklin Gothic Demi Cond" panose="020B0706030402020204" pitchFamily="34" charset="0"/>
              <a:ea typeface="+mn-ea"/>
              <a:cs typeface="+mn-cs"/>
            </a:rPr>
            <a:t>Duygusal       </a:t>
          </a:r>
          <a:r>
            <a:rPr lang="tr-TR" sz="2800" kern="1200" dirty="0">
              <a:solidFill>
                <a:srgbClr val="FFFF00"/>
              </a:solidFill>
              <a:latin typeface="Calibri" panose="020F0502020204030204"/>
              <a:ea typeface="+mn-ea"/>
              <a:cs typeface="+mn-cs"/>
            </a:rPr>
            <a:t>Gelişim</a:t>
          </a:r>
        </a:p>
      </dgm:t>
    </dgm:pt>
    <dgm:pt modelId="{B1F39D65-6FD2-4878-80A3-FBA82E9E9C07}" type="parTrans" cxnId="{6BD6F09C-53EE-480A-8197-7B18FF3FD6EF}">
      <dgm:prSet/>
      <dgm:spPr/>
      <dgm:t>
        <a:bodyPr/>
        <a:lstStyle/>
        <a:p>
          <a:endParaRPr lang="tr-TR"/>
        </a:p>
      </dgm:t>
    </dgm:pt>
    <dgm:pt modelId="{0579B720-88EF-449D-9D08-0CA4EC0322F8}" type="sibTrans" cxnId="{6BD6F09C-53EE-480A-8197-7B18FF3FD6EF}">
      <dgm:prSet/>
      <dgm:spPr/>
      <dgm:t>
        <a:bodyPr/>
        <a:lstStyle/>
        <a:p>
          <a:endParaRPr lang="tr-TR"/>
        </a:p>
      </dgm:t>
    </dgm:pt>
    <dgm:pt modelId="{325EA051-0F60-438E-AB42-762CDF8C47AA}">
      <dgm:prSet custT="1"/>
      <dgm:spPr>
        <a:solidFill>
          <a:schemeClr val="accent1"/>
        </a:solidFill>
      </dgm:spPr>
      <dgm:t>
        <a:bodyPr/>
        <a:lstStyle/>
        <a:p>
          <a:r>
            <a:rPr lang="tr-TR" sz="4000" kern="1200" dirty="0">
              <a:solidFill>
                <a:prstClr val="white"/>
              </a:solidFill>
              <a:latin typeface="Franklin Gothic Demi Cond" panose="020B0706030402020204" pitchFamily="34" charset="0"/>
              <a:ea typeface="+mn-ea"/>
              <a:cs typeface="+mn-cs"/>
            </a:rPr>
            <a:t>Sosyal    </a:t>
          </a:r>
          <a:r>
            <a:rPr lang="tr-TR" sz="2800" kern="1200" dirty="0">
              <a:solidFill>
                <a:prstClr val="white"/>
              </a:solidFill>
              <a:latin typeface="Calibri" panose="020F0502020204030204"/>
              <a:ea typeface="+mn-ea"/>
              <a:cs typeface="+mn-cs"/>
            </a:rPr>
            <a:t>Gelişim</a:t>
          </a:r>
          <a:endParaRPr lang="tr-TR" sz="3700" kern="1200" dirty="0"/>
        </a:p>
      </dgm:t>
    </dgm:pt>
    <dgm:pt modelId="{4C0D0F19-9A5F-4E48-8ED0-2B5D3102BA83}" type="parTrans" cxnId="{1AF075AB-931F-436F-AF3E-4DE232F911BE}">
      <dgm:prSet/>
      <dgm:spPr/>
      <dgm:t>
        <a:bodyPr/>
        <a:lstStyle/>
        <a:p>
          <a:endParaRPr lang="tr-TR"/>
        </a:p>
      </dgm:t>
    </dgm:pt>
    <dgm:pt modelId="{DE51495A-9D50-4AA5-B229-9B03C3B6A06A}" type="sibTrans" cxnId="{1AF075AB-931F-436F-AF3E-4DE232F911BE}">
      <dgm:prSet/>
      <dgm:spPr/>
      <dgm:t>
        <a:bodyPr/>
        <a:lstStyle/>
        <a:p>
          <a:endParaRPr lang="tr-TR"/>
        </a:p>
      </dgm:t>
    </dgm:pt>
    <dgm:pt modelId="{C07DC3E9-618A-45E0-98C0-7AD021B4BC51}" type="pres">
      <dgm:prSet presAssocID="{8E9D4370-9AAF-4196-BB23-E951B7CDB619}" presName="hierChild1" presStyleCnt="0">
        <dgm:presLayoutVars>
          <dgm:orgChart val="1"/>
          <dgm:chPref val="1"/>
          <dgm:dir/>
          <dgm:animOne val="branch"/>
          <dgm:animLvl val="lvl"/>
          <dgm:resizeHandles/>
        </dgm:presLayoutVars>
      </dgm:prSet>
      <dgm:spPr/>
    </dgm:pt>
    <dgm:pt modelId="{0E7CFDA9-4C8D-4A07-AB98-F63880E648FE}" type="pres">
      <dgm:prSet presAssocID="{855B1AB1-C1A5-48FF-AAE0-8D0D38C18A38}" presName="hierRoot1" presStyleCnt="0">
        <dgm:presLayoutVars>
          <dgm:hierBranch val="init"/>
        </dgm:presLayoutVars>
      </dgm:prSet>
      <dgm:spPr/>
    </dgm:pt>
    <dgm:pt modelId="{42966905-6131-45A8-AC0B-B69E3F3DDC2C}" type="pres">
      <dgm:prSet presAssocID="{855B1AB1-C1A5-48FF-AAE0-8D0D38C18A38}" presName="rootComposite1" presStyleCnt="0"/>
      <dgm:spPr/>
    </dgm:pt>
    <dgm:pt modelId="{E2489537-759A-4F22-9124-41778E4233AE}" type="pres">
      <dgm:prSet presAssocID="{855B1AB1-C1A5-48FF-AAE0-8D0D38C18A38}" presName="rootText1" presStyleLbl="node0" presStyleIdx="0" presStyleCnt="1" custScaleX="206010" custScaleY="149125" custLinFactNeighborX="-6273" custLinFactNeighborY="-1482">
        <dgm:presLayoutVars>
          <dgm:chPref val="3"/>
        </dgm:presLayoutVars>
      </dgm:prSet>
      <dgm:spPr/>
    </dgm:pt>
    <dgm:pt modelId="{8D21816F-3A41-44E2-BB29-33185BF3DFDC}" type="pres">
      <dgm:prSet presAssocID="{855B1AB1-C1A5-48FF-AAE0-8D0D38C18A38}" presName="rootConnector1" presStyleLbl="node1" presStyleIdx="0" presStyleCnt="0"/>
      <dgm:spPr/>
    </dgm:pt>
    <dgm:pt modelId="{9882635F-8F8B-42D3-AE6D-B1A848C78C94}" type="pres">
      <dgm:prSet presAssocID="{855B1AB1-C1A5-48FF-AAE0-8D0D38C18A38}" presName="hierChild2" presStyleCnt="0"/>
      <dgm:spPr/>
    </dgm:pt>
    <dgm:pt modelId="{EB61347C-791F-43DC-B0CD-214EBC3C9722}" type="pres">
      <dgm:prSet presAssocID="{9E816AF2-6430-4ED5-AE2D-30CF6D2EA803}" presName="Name37" presStyleLbl="parChTrans1D2" presStyleIdx="0" presStyleCnt="4"/>
      <dgm:spPr/>
    </dgm:pt>
    <dgm:pt modelId="{FDD08C26-BF20-49C0-9B31-C4E654A2F0C6}" type="pres">
      <dgm:prSet presAssocID="{C018BA0A-0B52-4C0B-BE7D-F5D053F733A2}" presName="hierRoot2" presStyleCnt="0">
        <dgm:presLayoutVars>
          <dgm:hierBranch val="init"/>
        </dgm:presLayoutVars>
      </dgm:prSet>
      <dgm:spPr/>
    </dgm:pt>
    <dgm:pt modelId="{FE9D63CB-40F0-4735-9EDB-7ECB5BD39222}" type="pres">
      <dgm:prSet presAssocID="{C018BA0A-0B52-4C0B-BE7D-F5D053F733A2}" presName="rootComposite" presStyleCnt="0"/>
      <dgm:spPr/>
    </dgm:pt>
    <dgm:pt modelId="{AB5AC0E8-6C7A-4A21-99D5-382B1C949C29}" type="pres">
      <dgm:prSet presAssocID="{C018BA0A-0B52-4C0B-BE7D-F5D053F733A2}" presName="rootText" presStyleLbl="node2" presStyleIdx="0" presStyleCnt="4" custScaleX="78837" custScaleY="74286">
        <dgm:presLayoutVars>
          <dgm:chPref val="3"/>
        </dgm:presLayoutVars>
      </dgm:prSet>
      <dgm:spPr/>
    </dgm:pt>
    <dgm:pt modelId="{582D8D74-53B3-4EB7-A92D-9CE4288EEFA9}" type="pres">
      <dgm:prSet presAssocID="{C018BA0A-0B52-4C0B-BE7D-F5D053F733A2}" presName="rootConnector" presStyleLbl="node2" presStyleIdx="0" presStyleCnt="4"/>
      <dgm:spPr/>
    </dgm:pt>
    <dgm:pt modelId="{230CAB02-86E1-46C6-80DA-7F4B5495093E}" type="pres">
      <dgm:prSet presAssocID="{C018BA0A-0B52-4C0B-BE7D-F5D053F733A2}" presName="hierChild4" presStyleCnt="0"/>
      <dgm:spPr/>
    </dgm:pt>
    <dgm:pt modelId="{E45F3E08-2DCB-4D43-90AA-86EE2B3297C8}" type="pres">
      <dgm:prSet presAssocID="{C018BA0A-0B52-4C0B-BE7D-F5D053F733A2}" presName="hierChild5" presStyleCnt="0"/>
      <dgm:spPr/>
    </dgm:pt>
    <dgm:pt modelId="{DCA30EA7-EAC2-4F68-9FEB-894B3E7C4935}" type="pres">
      <dgm:prSet presAssocID="{076B090B-F088-4F63-803B-21761EEC58F0}" presName="Name37" presStyleLbl="parChTrans1D2" presStyleIdx="1" presStyleCnt="4"/>
      <dgm:spPr/>
    </dgm:pt>
    <dgm:pt modelId="{45AF4D39-2F44-4B09-8814-75BB2AA11786}" type="pres">
      <dgm:prSet presAssocID="{B155787C-8E89-49EB-BE4F-0F0CB82B5ED1}" presName="hierRoot2" presStyleCnt="0">
        <dgm:presLayoutVars>
          <dgm:hierBranch val="init"/>
        </dgm:presLayoutVars>
      </dgm:prSet>
      <dgm:spPr/>
    </dgm:pt>
    <dgm:pt modelId="{9FD6F4F5-1337-489E-990D-7819B3054E67}" type="pres">
      <dgm:prSet presAssocID="{B155787C-8E89-49EB-BE4F-0F0CB82B5ED1}" presName="rootComposite" presStyleCnt="0"/>
      <dgm:spPr/>
    </dgm:pt>
    <dgm:pt modelId="{ABA18D5A-4243-42C0-90CF-14DB6D479B02}" type="pres">
      <dgm:prSet presAssocID="{B155787C-8E89-49EB-BE4F-0F0CB82B5ED1}" presName="rootText" presStyleLbl="node2" presStyleIdx="1" presStyleCnt="4" custScaleX="93685" custScaleY="78474">
        <dgm:presLayoutVars>
          <dgm:chPref val="3"/>
        </dgm:presLayoutVars>
      </dgm:prSet>
      <dgm:spPr/>
    </dgm:pt>
    <dgm:pt modelId="{DC054555-73B4-4448-9E7B-A000C5D09AC2}" type="pres">
      <dgm:prSet presAssocID="{B155787C-8E89-49EB-BE4F-0F0CB82B5ED1}" presName="rootConnector" presStyleLbl="node2" presStyleIdx="1" presStyleCnt="4"/>
      <dgm:spPr/>
    </dgm:pt>
    <dgm:pt modelId="{313C396F-703D-43BA-AC4F-E3444CC30D20}" type="pres">
      <dgm:prSet presAssocID="{B155787C-8E89-49EB-BE4F-0F0CB82B5ED1}" presName="hierChild4" presStyleCnt="0"/>
      <dgm:spPr/>
    </dgm:pt>
    <dgm:pt modelId="{FA3ABD8F-23ED-4F85-A110-5B3F32EA126D}" type="pres">
      <dgm:prSet presAssocID="{B155787C-8E89-49EB-BE4F-0F0CB82B5ED1}" presName="hierChild5" presStyleCnt="0"/>
      <dgm:spPr/>
    </dgm:pt>
    <dgm:pt modelId="{31BA345D-1ACD-47CE-8C8F-E7A814446DE0}" type="pres">
      <dgm:prSet presAssocID="{B1F39D65-6FD2-4878-80A3-FBA82E9E9C07}" presName="Name37" presStyleLbl="parChTrans1D2" presStyleIdx="2" presStyleCnt="4"/>
      <dgm:spPr/>
    </dgm:pt>
    <dgm:pt modelId="{C0995035-9E26-465F-BEEF-93F79DB1D594}" type="pres">
      <dgm:prSet presAssocID="{28335B4B-E40A-43D2-B642-FBAAA60C6677}" presName="hierRoot2" presStyleCnt="0">
        <dgm:presLayoutVars>
          <dgm:hierBranch val="init"/>
        </dgm:presLayoutVars>
      </dgm:prSet>
      <dgm:spPr/>
    </dgm:pt>
    <dgm:pt modelId="{20614F31-67F6-4C46-A68E-FE7AFEF4F996}" type="pres">
      <dgm:prSet presAssocID="{28335B4B-E40A-43D2-B642-FBAAA60C6677}" presName="rootComposite" presStyleCnt="0"/>
      <dgm:spPr/>
    </dgm:pt>
    <dgm:pt modelId="{4ADA2DD5-03FF-47F8-9B7A-386D1F8B0D3A}" type="pres">
      <dgm:prSet presAssocID="{28335B4B-E40A-43D2-B642-FBAAA60C6677}" presName="rootText" presStyleLbl="node2" presStyleIdx="2" presStyleCnt="4" custScaleX="134007" custScaleY="259654">
        <dgm:presLayoutVars>
          <dgm:chPref val="3"/>
        </dgm:presLayoutVars>
      </dgm:prSet>
      <dgm:spPr/>
    </dgm:pt>
    <dgm:pt modelId="{308A96AB-B00E-46C6-8D70-8DD2509D3429}" type="pres">
      <dgm:prSet presAssocID="{28335B4B-E40A-43D2-B642-FBAAA60C6677}" presName="rootConnector" presStyleLbl="node2" presStyleIdx="2" presStyleCnt="4"/>
      <dgm:spPr/>
    </dgm:pt>
    <dgm:pt modelId="{6244BD99-CDB3-4AD9-B3FA-5B8CF3E59B68}" type="pres">
      <dgm:prSet presAssocID="{28335B4B-E40A-43D2-B642-FBAAA60C6677}" presName="hierChild4" presStyleCnt="0"/>
      <dgm:spPr/>
    </dgm:pt>
    <dgm:pt modelId="{18F9835C-377F-4B98-9BE9-653FE7286B26}" type="pres">
      <dgm:prSet presAssocID="{28335B4B-E40A-43D2-B642-FBAAA60C6677}" presName="hierChild5" presStyleCnt="0"/>
      <dgm:spPr/>
    </dgm:pt>
    <dgm:pt modelId="{D0C0FCF9-CF74-4DE5-8152-527CBE65D62F}" type="pres">
      <dgm:prSet presAssocID="{4C0D0F19-9A5F-4E48-8ED0-2B5D3102BA83}" presName="Name37" presStyleLbl="parChTrans1D2" presStyleIdx="3" presStyleCnt="4"/>
      <dgm:spPr/>
    </dgm:pt>
    <dgm:pt modelId="{25D5D8C4-BA65-4721-8AC9-A98919EFBA24}" type="pres">
      <dgm:prSet presAssocID="{325EA051-0F60-438E-AB42-762CDF8C47AA}" presName="hierRoot2" presStyleCnt="0">
        <dgm:presLayoutVars>
          <dgm:hierBranch val="init"/>
        </dgm:presLayoutVars>
      </dgm:prSet>
      <dgm:spPr/>
    </dgm:pt>
    <dgm:pt modelId="{B03E0A4B-6CC5-412E-BDEF-8A953DD27E20}" type="pres">
      <dgm:prSet presAssocID="{325EA051-0F60-438E-AB42-762CDF8C47AA}" presName="rootComposite" presStyleCnt="0"/>
      <dgm:spPr/>
    </dgm:pt>
    <dgm:pt modelId="{D6184A1E-588E-477C-A882-55B7A32037D8}" type="pres">
      <dgm:prSet presAssocID="{325EA051-0F60-438E-AB42-762CDF8C47AA}" presName="rootText" presStyleLbl="node2" presStyleIdx="3" presStyleCnt="4" custScaleX="106991" custScaleY="80092">
        <dgm:presLayoutVars>
          <dgm:chPref val="3"/>
        </dgm:presLayoutVars>
      </dgm:prSet>
      <dgm:spPr/>
    </dgm:pt>
    <dgm:pt modelId="{6CB3F1D5-3558-4D87-A694-89F036CF9A3F}" type="pres">
      <dgm:prSet presAssocID="{325EA051-0F60-438E-AB42-762CDF8C47AA}" presName="rootConnector" presStyleLbl="node2" presStyleIdx="3" presStyleCnt="4"/>
      <dgm:spPr/>
    </dgm:pt>
    <dgm:pt modelId="{031EE9AA-50C8-47F3-B196-1AFB47C3FB1F}" type="pres">
      <dgm:prSet presAssocID="{325EA051-0F60-438E-AB42-762CDF8C47AA}" presName="hierChild4" presStyleCnt="0"/>
      <dgm:spPr/>
    </dgm:pt>
    <dgm:pt modelId="{C6D3FBAB-7A5A-4385-9B18-4160E4E3342A}" type="pres">
      <dgm:prSet presAssocID="{325EA051-0F60-438E-AB42-762CDF8C47AA}" presName="hierChild5" presStyleCnt="0"/>
      <dgm:spPr/>
    </dgm:pt>
    <dgm:pt modelId="{A5738D52-DC4C-4E25-93CC-8B381AA3C7E7}" type="pres">
      <dgm:prSet presAssocID="{855B1AB1-C1A5-48FF-AAE0-8D0D38C18A38}" presName="hierChild3" presStyleCnt="0"/>
      <dgm:spPr/>
    </dgm:pt>
  </dgm:ptLst>
  <dgm:cxnLst>
    <dgm:cxn modelId="{A515B100-7FE4-4B35-AEFF-94D97AE3B0D1}" type="presOf" srcId="{B155787C-8E89-49EB-BE4F-0F0CB82B5ED1}" destId="{ABA18D5A-4243-42C0-90CF-14DB6D479B02}" srcOrd="0" destOrd="0" presId="urn:microsoft.com/office/officeart/2005/8/layout/orgChart1"/>
    <dgm:cxn modelId="{A590AB21-6128-488E-A49A-EE87B1CB9658}" type="presOf" srcId="{B1F39D65-6FD2-4878-80A3-FBA82E9E9C07}" destId="{31BA345D-1ACD-47CE-8C8F-E7A814446DE0}" srcOrd="0" destOrd="0" presId="urn:microsoft.com/office/officeart/2005/8/layout/orgChart1"/>
    <dgm:cxn modelId="{73369430-720E-4EBE-978F-38A4AEF5EC07}" type="presOf" srcId="{855B1AB1-C1A5-48FF-AAE0-8D0D38C18A38}" destId="{8D21816F-3A41-44E2-BB29-33185BF3DFDC}" srcOrd="1" destOrd="0" presId="urn:microsoft.com/office/officeart/2005/8/layout/orgChart1"/>
    <dgm:cxn modelId="{2C66975C-5292-435D-9345-1A465E5C5ADC}" type="presOf" srcId="{9E816AF2-6430-4ED5-AE2D-30CF6D2EA803}" destId="{EB61347C-791F-43DC-B0CD-214EBC3C9722}" srcOrd="0" destOrd="0" presId="urn:microsoft.com/office/officeart/2005/8/layout/orgChart1"/>
    <dgm:cxn modelId="{A04C0E5F-5513-433C-9455-2BCEDFABC64E}" srcId="{8E9D4370-9AAF-4196-BB23-E951B7CDB619}" destId="{855B1AB1-C1A5-48FF-AAE0-8D0D38C18A38}" srcOrd="0" destOrd="0" parTransId="{107CF96A-4E71-4E1C-B52A-E5282391C11C}" sibTransId="{AE91F598-481B-4AE5-92D3-654C1B60C06B}"/>
    <dgm:cxn modelId="{FD654568-4F03-4FDE-A611-9F249EABD9B4}" type="presOf" srcId="{325EA051-0F60-438E-AB42-762CDF8C47AA}" destId="{D6184A1E-588E-477C-A882-55B7A32037D8}" srcOrd="0" destOrd="0" presId="urn:microsoft.com/office/officeart/2005/8/layout/orgChart1"/>
    <dgm:cxn modelId="{5BD24F68-8810-4F92-8C9A-095EBE3E9288}" type="presOf" srcId="{855B1AB1-C1A5-48FF-AAE0-8D0D38C18A38}" destId="{E2489537-759A-4F22-9124-41778E4233AE}" srcOrd="0" destOrd="0" presId="urn:microsoft.com/office/officeart/2005/8/layout/orgChart1"/>
    <dgm:cxn modelId="{F4DF134E-34E7-4954-A0E2-8973110ADF9A}" srcId="{855B1AB1-C1A5-48FF-AAE0-8D0D38C18A38}" destId="{C018BA0A-0B52-4C0B-BE7D-F5D053F733A2}" srcOrd="0" destOrd="0" parTransId="{9E816AF2-6430-4ED5-AE2D-30CF6D2EA803}" sibTransId="{1BDFDE88-8AE1-4F98-9B67-9F511F0B8D8C}"/>
    <dgm:cxn modelId="{101A746F-B83B-4986-8B63-C03EB27FB933}" type="presOf" srcId="{C018BA0A-0B52-4C0B-BE7D-F5D053F733A2}" destId="{AB5AC0E8-6C7A-4A21-99D5-382B1C949C29}" srcOrd="0" destOrd="0" presId="urn:microsoft.com/office/officeart/2005/8/layout/orgChart1"/>
    <dgm:cxn modelId="{95F14A70-57EE-4414-AC18-E8426E853F9F}" type="presOf" srcId="{B155787C-8E89-49EB-BE4F-0F0CB82B5ED1}" destId="{DC054555-73B4-4448-9E7B-A000C5D09AC2}" srcOrd="1" destOrd="0" presId="urn:microsoft.com/office/officeart/2005/8/layout/orgChart1"/>
    <dgm:cxn modelId="{C1A3D299-4881-4B32-ADFC-08740109186E}" type="presOf" srcId="{C018BA0A-0B52-4C0B-BE7D-F5D053F733A2}" destId="{582D8D74-53B3-4EB7-A92D-9CE4288EEFA9}" srcOrd="1" destOrd="0" presId="urn:microsoft.com/office/officeart/2005/8/layout/orgChart1"/>
    <dgm:cxn modelId="{6BD6F09C-53EE-480A-8197-7B18FF3FD6EF}" srcId="{855B1AB1-C1A5-48FF-AAE0-8D0D38C18A38}" destId="{28335B4B-E40A-43D2-B642-FBAAA60C6677}" srcOrd="2" destOrd="0" parTransId="{B1F39D65-6FD2-4878-80A3-FBA82E9E9C07}" sibTransId="{0579B720-88EF-449D-9D08-0CA4EC0322F8}"/>
    <dgm:cxn modelId="{1AF075AB-931F-436F-AF3E-4DE232F911BE}" srcId="{855B1AB1-C1A5-48FF-AAE0-8D0D38C18A38}" destId="{325EA051-0F60-438E-AB42-762CDF8C47AA}" srcOrd="3" destOrd="0" parTransId="{4C0D0F19-9A5F-4E48-8ED0-2B5D3102BA83}" sibTransId="{DE51495A-9D50-4AA5-B229-9B03C3B6A06A}"/>
    <dgm:cxn modelId="{0A994AAD-7403-4913-85AF-CF7C08F3F4C8}" type="presOf" srcId="{8E9D4370-9AAF-4196-BB23-E951B7CDB619}" destId="{C07DC3E9-618A-45E0-98C0-7AD021B4BC51}" srcOrd="0" destOrd="0" presId="urn:microsoft.com/office/officeart/2005/8/layout/orgChart1"/>
    <dgm:cxn modelId="{21BC91AF-9CA4-452A-83C3-B3E204DEB58A}" srcId="{855B1AB1-C1A5-48FF-AAE0-8D0D38C18A38}" destId="{B155787C-8E89-49EB-BE4F-0F0CB82B5ED1}" srcOrd="1" destOrd="0" parTransId="{076B090B-F088-4F63-803B-21761EEC58F0}" sibTransId="{8CB34CEA-4EFF-4911-9F56-EC1E8D94D023}"/>
    <dgm:cxn modelId="{E114ACC3-9C81-48B0-AD11-6458597C6D71}" type="presOf" srcId="{325EA051-0F60-438E-AB42-762CDF8C47AA}" destId="{6CB3F1D5-3558-4D87-A694-89F036CF9A3F}" srcOrd="1" destOrd="0" presId="urn:microsoft.com/office/officeart/2005/8/layout/orgChart1"/>
    <dgm:cxn modelId="{E7F184D9-0CB7-44EE-A7E6-0053FB057DE8}" type="presOf" srcId="{076B090B-F088-4F63-803B-21761EEC58F0}" destId="{DCA30EA7-EAC2-4F68-9FEB-894B3E7C4935}" srcOrd="0" destOrd="0" presId="urn:microsoft.com/office/officeart/2005/8/layout/orgChart1"/>
    <dgm:cxn modelId="{AB374CE3-1D43-426A-8A28-C9EA6F8AA0FF}" type="presOf" srcId="{4C0D0F19-9A5F-4E48-8ED0-2B5D3102BA83}" destId="{D0C0FCF9-CF74-4DE5-8152-527CBE65D62F}" srcOrd="0" destOrd="0" presId="urn:microsoft.com/office/officeart/2005/8/layout/orgChart1"/>
    <dgm:cxn modelId="{3E4E24EA-CE0D-4241-B446-9564E79D6D21}" type="presOf" srcId="{28335B4B-E40A-43D2-B642-FBAAA60C6677}" destId="{4ADA2DD5-03FF-47F8-9B7A-386D1F8B0D3A}" srcOrd="0" destOrd="0" presId="urn:microsoft.com/office/officeart/2005/8/layout/orgChart1"/>
    <dgm:cxn modelId="{EF44D0EF-5511-4067-8E56-1F62AC13A439}" type="presOf" srcId="{28335B4B-E40A-43D2-B642-FBAAA60C6677}" destId="{308A96AB-B00E-46C6-8D70-8DD2509D3429}" srcOrd="1" destOrd="0" presId="urn:microsoft.com/office/officeart/2005/8/layout/orgChart1"/>
    <dgm:cxn modelId="{9573A4DE-78C0-417D-9422-D626890BECFC}" type="presParOf" srcId="{C07DC3E9-618A-45E0-98C0-7AD021B4BC51}" destId="{0E7CFDA9-4C8D-4A07-AB98-F63880E648FE}" srcOrd="0" destOrd="0" presId="urn:microsoft.com/office/officeart/2005/8/layout/orgChart1"/>
    <dgm:cxn modelId="{22BDCE45-86D3-4185-AD7A-6C385FFE8926}" type="presParOf" srcId="{0E7CFDA9-4C8D-4A07-AB98-F63880E648FE}" destId="{42966905-6131-45A8-AC0B-B69E3F3DDC2C}" srcOrd="0" destOrd="0" presId="urn:microsoft.com/office/officeart/2005/8/layout/orgChart1"/>
    <dgm:cxn modelId="{B4FEBCA0-9EA7-4319-B27C-31CCABCC8FB4}" type="presParOf" srcId="{42966905-6131-45A8-AC0B-B69E3F3DDC2C}" destId="{E2489537-759A-4F22-9124-41778E4233AE}" srcOrd="0" destOrd="0" presId="urn:microsoft.com/office/officeart/2005/8/layout/orgChart1"/>
    <dgm:cxn modelId="{DFE1B04C-F948-4A7F-84BE-A10C1DED9F2A}" type="presParOf" srcId="{42966905-6131-45A8-AC0B-B69E3F3DDC2C}" destId="{8D21816F-3A41-44E2-BB29-33185BF3DFDC}" srcOrd="1" destOrd="0" presId="urn:microsoft.com/office/officeart/2005/8/layout/orgChart1"/>
    <dgm:cxn modelId="{C05AB72D-97F6-4374-97AF-0316D452209F}" type="presParOf" srcId="{0E7CFDA9-4C8D-4A07-AB98-F63880E648FE}" destId="{9882635F-8F8B-42D3-AE6D-B1A848C78C94}" srcOrd="1" destOrd="0" presId="urn:microsoft.com/office/officeart/2005/8/layout/orgChart1"/>
    <dgm:cxn modelId="{6A4AD5C2-8E9E-407E-84EA-2C75A59DDB85}" type="presParOf" srcId="{9882635F-8F8B-42D3-AE6D-B1A848C78C94}" destId="{EB61347C-791F-43DC-B0CD-214EBC3C9722}" srcOrd="0" destOrd="0" presId="urn:microsoft.com/office/officeart/2005/8/layout/orgChart1"/>
    <dgm:cxn modelId="{EF6E5475-F513-4F3C-806F-451C8BCAD10F}" type="presParOf" srcId="{9882635F-8F8B-42D3-AE6D-B1A848C78C94}" destId="{FDD08C26-BF20-49C0-9B31-C4E654A2F0C6}" srcOrd="1" destOrd="0" presId="urn:microsoft.com/office/officeart/2005/8/layout/orgChart1"/>
    <dgm:cxn modelId="{6B848832-B4A4-46CE-B818-17DA3E575C58}" type="presParOf" srcId="{FDD08C26-BF20-49C0-9B31-C4E654A2F0C6}" destId="{FE9D63CB-40F0-4735-9EDB-7ECB5BD39222}" srcOrd="0" destOrd="0" presId="urn:microsoft.com/office/officeart/2005/8/layout/orgChart1"/>
    <dgm:cxn modelId="{564D44CA-2078-42BB-9484-6C214AAC8C6B}" type="presParOf" srcId="{FE9D63CB-40F0-4735-9EDB-7ECB5BD39222}" destId="{AB5AC0E8-6C7A-4A21-99D5-382B1C949C29}" srcOrd="0" destOrd="0" presId="urn:microsoft.com/office/officeart/2005/8/layout/orgChart1"/>
    <dgm:cxn modelId="{D6DA3D8E-ED48-4D94-AF2C-1C92DBAA525C}" type="presParOf" srcId="{FE9D63CB-40F0-4735-9EDB-7ECB5BD39222}" destId="{582D8D74-53B3-4EB7-A92D-9CE4288EEFA9}" srcOrd="1" destOrd="0" presId="urn:microsoft.com/office/officeart/2005/8/layout/orgChart1"/>
    <dgm:cxn modelId="{C4423087-1290-42FA-9C4D-571E386FAE70}" type="presParOf" srcId="{FDD08C26-BF20-49C0-9B31-C4E654A2F0C6}" destId="{230CAB02-86E1-46C6-80DA-7F4B5495093E}" srcOrd="1" destOrd="0" presId="urn:microsoft.com/office/officeart/2005/8/layout/orgChart1"/>
    <dgm:cxn modelId="{D57D6D0E-E771-4650-8D71-10A66A30B32D}" type="presParOf" srcId="{FDD08C26-BF20-49C0-9B31-C4E654A2F0C6}" destId="{E45F3E08-2DCB-4D43-90AA-86EE2B3297C8}" srcOrd="2" destOrd="0" presId="urn:microsoft.com/office/officeart/2005/8/layout/orgChart1"/>
    <dgm:cxn modelId="{42951C0A-6D2B-4217-AE15-0D54452159B1}" type="presParOf" srcId="{9882635F-8F8B-42D3-AE6D-B1A848C78C94}" destId="{DCA30EA7-EAC2-4F68-9FEB-894B3E7C4935}" srcOrd="2" destOrd="0" presId="urn:microsoft.com/office/officeart/2005/8/layout/orgChart1"/>
    <dgm:cxn modelId="{E2EA3F63-B2D4-4B02-88E4-968745E74AEA}" type="presParOf" srcId="{9882635F-8F8B-42D3-AE6D-B1A848C78C94}" destId="{45AF4D39-2F44-4B09-8814-75BB2AA11786}" srcOrd="3" destOrd="0" presId="urn:microsoft.com/office/officeart/2005/8/layout/orgChart1"/>
    <dgm:cxn modelId="{2E3129AC-6A74-41D6-9F5F-121DFCAF3B5C}" type="presParOf" srcId="{45AF4D39-2F44-4B09-8814-75BB2AA11786}" destId="{9FD6F4F5-1337-489E-990D-7819B3054E67}" srcOrd="0" destOrd="0" presId="urn:microsoft.com/office/officeart/2005/8/layout/orgChart1"/>
    <dgm:cxn modelId="{53EC7410-B10B-447A-933E-B70EF9C80E8D}" type="presParOf" srcId="{9FD6F4F5-1337-489E-990D-7819B3054E67}" destId="{ABA18D5A-4243-42C0-90CF-14DB6D479B02}" srcOrd="0" destOrd="0" presId="urn:microsoft.com/office/officeart/2005/8/layout/orgChart1"/>
    <dgm:cxn modelId="{1481150D-A073-4C7A-A44E-C4B1625B41B1}" type="presParOf" srcId="{9FD6F4F5-1337-489E-990D-7819B3054E67}" destId="{DC054555-73B4-4448-9E7B-A000C5D09AC2}" srcOrd="1" destOrd="0" presId="urn:microsoft.com/office/officeart/2005/8/layout/orgChart1"/>
    <dgm:cxn modelId="{B8CB8CF6-AD1E-4FD1-8A52-C7191E21C85D}" type="presParOf" srcId="{45AF4D39-2F44-4B09-8814-75BB2AA11786}" destId="{313C396F-703D-43BA-AC4F-E3444CC30D20}" srcOrd="1" destOrd="0" presId="urn:microsoft.com/office/officeart/2005/8/layout/orgChart1"/>
    <dgm:cxn modelId="{05F9E947-F7DA-405E-9349-B53D1D2B8FDA}" type="presParOf" srcId="{45AF4D39-2F44-4B09-8814-75BB2AA11786}" destId="{FA3ABD8F-23ED-4F85-A110-5B3F32EA126D}" srcOrd="2" destOrd="0" presId="urn:microsoft.com/office/officeart/2005/8/layout/orgChart1"/>
    <dgm:cxn modelId="{BD0D20CD-8D6C-4723-A5E5-B24ABD24AAA8}" type="presParOf" srcId="{9882635F-8F8B-42D3-AE6D-B1A848C78C94}" destId="{31BA345D-1ACD-47CE-8C8F-E7A814446DE0}" srcOrd="4" destOrd="0" presId="urn:microsoft.com/office/officeart/2005/8/layout/orgChart1"/>
    <dgm:cxn modelId="{2B1773D9-C1EB-4843-8AFC-CF443B9C0B6F}" type="presParOf" srcId="{9882635F-8F8B-42D3-AE6D-B1A848C78C94}" destId="{C0995035-9E26-465F-BEEF-93F79DB1D594}" srcOrd="5" destOrd="0" presId="urn:microsoft.com/office/officeart/2005/8/layout/orgChart1"/>
    <dgm:cxn modelId="{075295F0-A258-4EC2-BAC4-56EA5CBCB42D}" type="presParOf" srcId="{C0995035-9E26-465F-BEEF-93F79DB1D594}" destId="{20614F31-67F6-4C46-A68E-FE7AFEF4F996}" srcOrd="0" destOrd="0" presId="urn:microsoft.com/office/officeart/2005/8/layout/orgChart1"/>
    <dgm:cxn modelId="{CAA21BD8-37A8-40B0-B8F7-38DB5CD40C4D}" type="presParOf" srcId="{20614F31-67F6-4C46-A68E-FE7AFEF4F996}" destId="{4ADA2DD5-03FF-47F8-9B7A-386D1F8B0D3A}" srcOrd="0" destOrd="0" presId="urn:microsoft.com/office/officeart/2005/8/layout/orgChart1"/>
    <dgm:cxn modelId="{02B6AA37-A42E-40EF-A9BE-AD9AE2C8851C}" type="presParOf" srcId="{20614F31-67F6-4C46-A68E-FE7AFEF4F996}" destId="{308A96AB-B00E-46C6-8D70-8DD2509D3429}" srcOrd="1" destOrd="0" presId="urn:microsoft.com/office/officeart/2005/8/layout/orgChart1"/>
    <dgm:cxn modelId="{CE9EBAC1-36A4-4B26-903C-7B4207FCA553}" type="presParOf" srcId="{C0995035-9E26-465F-BEEF-93F79DB1D594}" destId="{6244BD99-CDB3-4AD9-B3FA-5B8CF3E59B68}" srcOrd="1" destOrd="0" presId="urn:microsoft.com/office/officeart/2005/8/layout/orgChart1"/>
    <dgm:cxn modelId="{18498DDD-6E6B-42F7-A3A8-59D994BE862E}" type="presParOf" srcId="{C0995035-9E26-465F-BEEF-93F79DB1D594}" destId="{18F9835C-377F-4B98-9BE9-653FE7286B26}" srcOrd="2" destOrd="0" presId="urn:microsoft.com/office/officeart/2005/8/layout/orgChart1"/>
    <dgm:cxn modelId="{90873791-1232-40D8-88A9-789F60421823}" type="presParOf" srcId="{9882635F-8F8B-42D3-AE6D-B1A848C78C94}" destId="{D0C0FCF9-CF74-4DE5-8152-527CBE65D62F}" srcOrd="6" destOrd="0" presId="urn:microsoft.com/office/officeart/2005/8/layout/orgChart1"/>
    <dgm:cxn modelId="{7B30CBFA-6269-4E60-A9DD-3EF864521FBC}" type="presParOf" srcId="{9882635F-8F8B-42D3-AE6D-B1A848C78C94}" destId="{25D5D8C4-BA65-4721-8AC9-A98919EFBA24}" srcOrd="7" destOrd="0" presId="urn:microsoft.com/office/officeart/2005/8/layout/orgChart1"/>
    <dgm:cxn modelId="{A4A16A0B-BD0C-43CA-964F-1691C60753FD}" type="presParOf" srcId="{25D5D8C4-BA65-4721-8AC9-A98919EFBA24}" destId="{B03E0A4B-6CC5-412E-BDEF-8A953DD27E20}" srcOrd="0" destOrd="0" presId="urn:microsoft.com/office/officeart/2005/8/layout/orgChart1"/>
    <dgm:cxn modelId="{2115CCE0-B70E-416E-A237-408F8FB142CC}" type="presParOf" srcId="{B03E0A4B-6CC5-412E-BDEF-8A953DD27E20}" destId="{D6184A1E-588E-477C-A882-55B7A32037D8}" srcOrd="0" destOrd="0" presId="urn:microsoft.com/office/officeart/2005/8/layout/orgChart1"/>
    <dgm:cxn modelId="{9380D042-010E-4DC1-8687-D7A65CC2E38B}" type="presParOf" srcId="{B03E0A4B-6CC5-412E-BDEF-8A953DD27E20}" destId="{6CB3F1D5-3558-4D87-A694-89F036CF9A3F}" srcOrd="1" destOrd="0" presId="urn:microsoft.com/office/officeart/2005/8/layout/orgChart1"/>
    <dgm:cxn modelId="{359E5665-E6E9-4DD6-925D-E12C2363FF3B}" type="presParOf" srcId="{25D5D8C4-BA65-4721-8AC9-A98919EFBA24}" destId="{031EE9AA-50C8-47F3-B196-1AFB47C3FB1F}" srcOrd="1" destOrd="0" presId="urn:microsoft.com/office/officeart/2005/8/layout/orgChart1"/>
    <dgm:cxn modelId="{16BA3104-0B63-46FE-8EF9-B06C2A2FBB02}" type="presParOf" srcId="{25D5D8C4-BA65-4721-8AC9-A98919EFBA24}" destId="{C6D3FBAB-7A5A-4385-9B18-4160E4E3342A}" srcOrd="2" destOrd="0" presId="urn:microsoft.com/office/officeart/2005/8/layout/orgChart1"/>
    <dgm:cxn modelId="{F7A31FC8-D1B0-49F7-BC2A-ED1972E853DC}" type="presParOf" srcId="{0E7CFDA9-4C8D-4A07-AB98-F63880E648FE}" destId="{A5738D52-DC4C-4E25-93CC-8B381AA3C7E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9D4370-9AAF-4196-BB23-E951B7CDB619}"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tr-TR"/>
        </a:p>
      </dgm:t>
    </dgm:pt>
    <dgm:pt modelId="{855B1AB1-C1A5-48FF-AAE0-8D0D38C18A38}">
      <dgm:prSet phldrT="[Metin]" custT="1"/>
      <dgm:spPr/>
      <dgm:t>
        <a:bodyPr/>
        <a:lstStyle/>
        <a:p>
          <a:r>
            <a:rPr lang="tr-TR" sz="4800" kern="1200" dirty="0">
              <a:solidFill>
                <a:schemeClr val="bg1"/>
              </a:solidFill>
              <a:latin typeface="Franklin Gothic Demi Cond" panose="020B0706030402020204" pitchFamily="34" charset="0"/>
              <a:ea typeface="+mj-ea"/>
              <a:cs typeface="+mj-cs"/>
            </a:rPr>
            <a:t>GELİŞİM ALANLARI</a:t>
          </a:r>
        </a:p>
      </dgm:t>
    </dgm:pt>
    <dgm:pt modelId="{107CF96A-4E71-4E1C-B52A-E5282391C11C}" type="parTrans" cxnId="{A04C0E5F-5513-433C-9455-2BCEDFABC64E}">
      <dgm:prSet/>
      <dgm:spPr/>
      <dgm:t>
        <a:bodyPr/>
        <a:lstStyle/>
        <a:p>
          <a:endParaRPr lang="tr-TR"/>
        </a:p>
      </dgm:t>
    </dgm:pt>
    <dgm:pt modelId="{AE91F598-481B-4AE5-92D3-654C1B60C06B}" type="sibTrans" cxnId="{A04C0E5F-5513-433C-9455-2BCEDFABC64E}">
      <dgm:prSet/>
      <dgm:spPr/>
      <dgm:t>
        <a:bodyPr/>
        <a:lstStyle/>
        <a:p>
          <a:endParaRPr lang="tr-TR"/>
        </a:p>
      </dgm:t>
    </dgm:pt>
    <dgm:pt modelId="{C018BA0A-0B52-4C0B-BE7D-F5D053F733A2}">
      <dgm:prSet phldrT="[Metin]" custT="1"/>
      <dgm:spPr>
        <a:solidFill>
          <a:schemeClr val="accent5">
            <a:lumMod val="75000"/>
          </a:schemeClr>
        </a:solidFill>
      </dgm:spPr>
      <dgm:t>
        <a:bodyPr/>
        <a:lstStyle/>
        <a:p>
          <a:r>
            <a:rPr lang="tr-TR" sz="4000" kern="1200" dirty="0">
              <a:solidFill>
                <a:prstClr val="white"/>
              </a:solidFill>
              <a:latin typeface="Franklin Gothic Demi Cond" panose="020B0706030402020204" pitchFamily="34" charset="0"/>
              <a:ea typeface="+mn-ea"/>
              <a:cs typeface="+mn-cs"/>
            </a:rPr>
            <a:t>Fiziksel </a:t>
          </a:r>
          <a:r>
            <a:rPr lang="tr-TR" sz="3200" kern="1200" dirty="0">
              <a:solidFill>
                <a:prstClr val="white"/>
              </a:solidFill>
              <a:latin typeface="Calibri" panose="020F0502020204030204"/>
              <a:ea typeface="+mn-ea"/>
              <a:cs typeface="+mn-cs"/>
            </a:rPr>
            <a:t>Gelişim</a:t>
          </a:r>
        </a:p>
      </dgm:t>
    </dgm:pt>
    <dgm:pt modelId="{9E816AF2-6430-4ED5-AE2D-30CF6D2EA803}" type="parTrans" cxnId="{F4DF134E-34E7-4954-A0E2-8973110ADF9A}">
      <dgm:prSet/>
      <dgm:spPr/>
      <dgm:t>
        <a:bodyPr/>
        <a:lstStyle/>
        <a:p>
          <a:endParaRPr lang="tr-TR"/>
        </a:p>
      </dgm:t>
    </dgm:pt>
    <dgm:pt modelId="{1BDFDE88-8AE1-4F98-9B67-9F511F0B8D8C}" type="sibTrans" cxnId="{F4DF134E-34E7-4954-A0E2-8973110ADF9A}">
      <dgm:prSet/>
      <dgm:spPr/>
      <dgm:t>
        <a:bodyPr/>
        <a:lstStyle/>
        <a:p>
          <a:endParaRPr lang="tr-TR"/>
        </a:p>
      </dgm:t>
    </dgm:pt>
    <dgm:pt modelId="{B155787C-8E89-49EB-BE4F-0F0CB82B5ED1}">
      <dgm:prSet phldrT="[Metin]" custT="1"/>
      <dgm:spPr>
        <a:solidFill>
          <a:schemeClr val="accent5">
            <a:lumMod val="75000"/>
          </a:schemeClr>
        </a:solidFill>
      </dgm:spPr>
      <dgm:t>
        <a:bodyPr/>
        <a:lstStyle/>
        <a:p>
          <a:r>
            <a:rPr lang="tr-TR" sz="4000" kern="1200" dirty="0">
              <a:solidFill>
                <a:prstClr val="white"/>
              </a:solidFill>
              <a:latin typeface="Franklin Gothic Demi Cond" panose="020B0706030402020204" pitchFamily="34" charset="0"/>
              <a:ea typeface="+mn-ea"/>
              <a:cs typeface="+mn-cs"/>
            </a:rPr>
            <a:t>Zihinsel</a:t>
          </a:r>
          <a:r>
            <a:rPr lang="tr-TR" sz="3600" kern="1200" dirty="0"/>
            <a:t> </a:t>
          </a:r>
          <a:r>
            <a:rPr lang="tr-TR" sz="3200" kern="1200" dirty="0">
              <a:solidFill>
                <a:prstClr val="white"/>
              </a:solidFill>
              <a:latin typeface="Calibri" panose="020F0502020204030204"/>
              <a:ea typeface="+mn-ea"/>
              <a:cs typeface="+mn-cs"/>
            </a:rPr>
            <a:t>Gelişim</a:t>
          </a:r>
        </a:p>
      </dgm:t>
    </dgm:pt>
    <dgm:pt modelId="{076B090B-F088-4F63-803B-21761EEC58F0}" type="parTrans" cxnId="{21BC91AF-9CA4-452A-83C3-B3E204DEB58A}">
      <dgm:prSet/>
      <dgm:spPr/>
      <dgm:t>
        <a:bodyPr/>
        <a:lstStyle/>
        <a:p>
          <a:endParaRPr lang="tr-TR"/>
        </a:p>
      </dgm:t>
    </dgm:pt>
    <dgm:pt modelId="{8CB34CEA-4EFF-4911-9F56-EC1E8D94D023}" type="sibTrans" cxnId="{21BC91AF-9CA4-452A-83C3-B3E204DEB58A}">
      <dgm:prSet/>
      <dgm:spPr/>
      <dgm:t>
        <a:bodyPr/>
        <a:lstStyle/>
        <a:p>
          <a:endParaRPr lang="tr-TR"/>
        </a:p>
      </dgm:t>
    </dgm:pt>
    <dgm:pt modelId="{28335B4B-E40A-43D2-B642-FBAAA60C6677}">
      <dgm:prSet phldrT="[Metin]" custT="1"/>
      <dgm:spPr>
        <a:solidFill>
          <a:schemeClr val="accent5">
            <a:lumMod val="75000"/>
          </a:schemeClr>
        </a:solidFill>
      </dgm:spPr>
      <dgm:t>
        <a:bodyPr/>
        <a:lstStyle/>
        <a:p>
          <a:pPr marL="0" lvl="0" indent="0" algn="ctr" defTabSz="1778000">
            <a:lnSpc>
              <a:spcPct val="90000"/>
            </a:lnSpc>
            <a:spcBef>
              <a:spcPct val="0"/>
            </a:spcBef>
            <a:spcAft>
              <a:spcPct val="35000"/>
            </a:spcAft>
            <a:buNone/>
          </a:pPr>
          <a:r>
            <a:rPr lang="tr-TR" sz="4000" kern="1200" dirty="0">
              <a:solidFill>
                <a:prstClr val="white"/>
              </a:solidFill>
              <a:latin typeface="Franklin Gothic Demi Cond" panose="020B0706030402020204" pitchFamily="34" charset="0"/>
              <a:ea typeface="+mn-ea"/>
              <a:cs typeface="+mn-cs"/>
            </a:rPr>
            <a:t>Duygusal </a:t>
          </a:r>
        </a:p>
        <a:p>
          <a:pPr marL="0" lvl="0" indent="0" algn="ctr" defTabSz="1778000">
            <a:lnSpc>
              <a:spcPct val="90000"/>
            </a:lnSpc>
            <a:spcBef>
              <a:spcPct val="0"/>
            </a:spcBef>
            <a:spcAft>
              <a:spcPct val="35000"/>
            </a:spcAft>
            <a:buNone/>
          </a:pPr>
          <a:r>
            <a:rPr lang="tr-TR" sz="2800" kern="1200" dirty="0">
              <a:solidFill>
                <a:prstClr val="white"/>
              </a:solidFill>
              <a:latin typeface="Calibri" panose="020F0502020204030204"/>
              <a:ea typeface="+mn-ea"/>
              <a:cs typeface="+mn-cs"/>
            </a:rPr>
            <a:t>Gelişim</a:t>
          </a:r>
        </a:p>
      </dgm:t>
    </dgm:pt>
    <dgm:pt modelId="{B1F39D65-6FD2-4878-80A3-FBA82E9E9C07}" type="parTrans" cxnId="{6BD6F09C-53EE-480A-8197-7B18FF3FD6EF}">
      <dgm:prSet/>
      <dgm:spPr/>
      <dgm:t>
        <a:bodyPr/>
        <a:lstStyle/>
        <a:p>
          <a:endParaRPr lang="tr-TR"/>
        </a:p>
      </dgm:t>
    </dgm:pt>
    <dgm:pt modelId="{0579B720-88EF-449D-9D08-0CA4EC0322F8}" type="sibTrans" cxnId="{6BD6F09C-53EE-480A-8197-7B18FF3FD6EF}">
      <dgm:prSet/>
      <dgm:spPr/>
      <dgm:t>
        <a:bodyPr/>
        <a:lstStyle/>
        <a:p>
          <a:endParaRPr lang="tr-TR"/>
        </a:p>
      </dgm:t>
    </dgm:pt>
    <dgm:pt modelId="{325EA051-0F60-438E-AB42-762CDF8C47AA}">
      <dgm:prSet custT="1"/>
      <dgm:spPr>
        <a:solidFill>
          <a:schemeClr val="accent5"/>
        </a:solidFill>
      </dgm:spPr>
      <dgm:t>
        <a:bodyPr/>
        <a:lstStyle/>
        <a:p>
          <a:r>
            <a:rPr lang="tr-TR" sz="4000" kern="1200" dirty="0">
              <a:solidFill>
                <a:srgbClr val="FFFF00"/>
              </a:solidFill>
              <a:latin typeface="Franklin Gothic Demi Cond" panose="020B0706030402020204" pitchFamily="34" charset="0"/>
              <a:ea typeface="+mn-ea"/>
              <a:cs typeface="+mn-cs"/>
            </a:rPr>
            <a:t>Sosyal               </a:t>
          </a:r>
          <a:r>
            <a:rPr lang="tr-TR" sz="2800" kern="1200" dirty="0">
              <a:solidFill>
                <a:srgbClr val="FFFF00"/>
              </a:solidFill>
              <a:latin typeface="Calibri" panose="020F0502020204030204"/>
              <a:ea typeface="+mn-ea"/>
              <a:cs typeface="+mn-cs"/>
            </a:rPr>
            <a:t>Gelişim</a:t>
          </a:r>
          <a:endParaRPr lang="tr-TR" sz="3700" kern="1200" dirty="0">
            <a:solidFill>
              <a:srgbClr val="FFFF00"/>
            </a:solidFill>
          </a:endParaRPr>
        </a:p>
      </dgm:t>
    </dgm:pt>
    <dgm:pt modelId="{4C0D0F19-9A5F-4E48-8ED0-2B5D3102BA83}" type="parTrans" cxnId="{1AF075AB-931F-436F-AF3E-4DE232F911BE}">
      <dgm:prSet/>
      <dgm:spPr/>
      <dgm:t>
        <a:bodyPr/>
        <a:lstStyle/>
        <a:p>
          <a:endParaRPr lang="tr-TR"/>
        </a:p>
      </dgm:t>
    </dgm:pt>
    <dgm:pt modelId="{DE51495A-9D50-4AA5-B229-9B03C3B6A06A}" type="sibTrans" cxnId="{1AF075AB-931F-436F-AF3E-4DE232F911BE}">
      <dgm:prSet/>
      <dgm:spPr/>
      <dgm:t>
        <a:bodyPr/>
        <a:lstStyle/>
        <a:p>
          <a:endParaRPr lang="tr-TR"/>
        </a:p>
      </dgm:t>
    </dgm:pt>
    <dgm:pt modelId="{C07DC3E9-618A-45E0-98C0-7AD021B4BC51}" type="pres">
      <dgm:prSet presAssocID="{8E9D4370-9AAF-4196-BB23-E951B7CDB619}" presName="hierChild1" presStyleCnt="0">
        <dgm:presLayoutVars>
          <dgm:orgChart val="1"/>
          <dgm:chPref val="1"/>
          <dgm:dir/>
          <dgm:animOne val="branch"/>
          <dgm:animLvl val="lvl"/>
          <dgm:resizeHandles/>
        </dgm:presLayoutVars>
      </dgm:prSet>
      <dgm:spPr/>
    </dgm:pt>
    <dgm:pt modelId="{0E7CFDA9-4C8D-4A07-AB98-F63880E648FE}" type="pres">
      <dgm:prSet presAssocID="{855B1AB1-C1A5-48FF-AAE0-8D0D38C18A38}" presName="hierRoot1" presStyleCnt="0">
        <dgm:presLayoutVars>
          <dgm:hierBranch val="init"/>
        </dgm:presLayoutVars>
      </dgm:prSet>
      <dgm:spPr/>
    </dgm:pt>
    <dgm:pt modelId="{42966905-6131-45A8-AC0B-B69E3F3DDC2C}" type="pres">
      <dgm:prSet presAssocID="{855B1AB1-C1A5-48FF-AAE0-8D0D38C18A38}" presName="rootComposite1" presStyleCnt="0"/>
      <dgm:spPr/>
    </dgm:pt>
    <dgm:pt modelId="{E2489537-759A-4F22-9124-41778E4233AE}" type="pres">
      <dgm:prSet presAssocID="{855B1AB1-C1A5-48FF-AAE0-8D0D38C18A38}" presName="rootText1" presStyleLbl="node0" presStyleIdx="0" presStyleCnt="1" custScaleX="206010" custScaleY="149125" custLinFactNeighborX="-1931" custLinFactNeighborY="-8253">
        <dgm:presLayoutVars>
          <dgm:chPref val="3"/>
        </dgm:presLayoutVars>
      </dgm:prSet>
      <dgm:spPr/>
    </dgm:pt>
    <dgm:pt modelId="{8D21816F-3A41-44E2-BB29-33185BF3DFDC}" type="pres">
      <dgm:prSet presAssocID="{855B1AB1-C1A5-48FF-AAE0-8D0D38C18A38}" presName="rootConnector1" presStyleLbl="node1" presStyleIdx="0" presStyleCnt="0"/>
      <dgm:spPr/>
    </dgm:pt>
    <dgm:pt modelId="{9882635F-8F8B-42D3-AE6D-B1A848C78C94}" type="pres">
      <dgm:prSet presAssocID="{855B1AB1-C1A5-48FF-AAE0-8D0D38C18A38}" presName="hierChild2" presStyleCnt="0"/>
      <dgm:spPr/>
    </dgm:pt>
    <dgm:pt modelId="{EB61347C-791F-43DC-B0CD-214EBC3C9722}" type="pres">
      <dgm:prSet presAssocID="{9E816AF2-6430-4ED5-AE2D-30CF6D2EA803}" presName="Name37" presStyleLbl="parChTrans1D2" presStyleIdx="0" presStyleCnt="4"/>
      <dgm:spPr/>
    </dgm:pt>
    <dgm:pt modelId="{FDD08C26-BF20-49C0-9B31-C4E654A2F0C6}" type="pres">
      <dgm:prSet presAssocID="{C018BA0A-0B52-4C0B-BE7D-F5D053F733A2}" presName="hierRoot2" presStyleCnt="0">
        <dgm:presLayoutVars>
          <dgm:hierBranch val="init"/>
        </dgm:presLayoutVars>
      </dgm:prSet>
      <dgm:spPr/>
    </dgm:pt>
    <dgm:pt modelId="{FE9D63CB-40F0-4735-9EDB-7ECB5BD39222}" type="pres">
      <dgm:prSet presAssocID="{C018BA0A-0B52-4C0B-BE7D-F5D053F733A2}" presName="rootComposite" presStyleCnt="0"/>
      <dgm:spPr/>
    </dgm:pt>
    <dgm:pt modelId="{AB5AC0E8-6C7A-4A21-99D5-382B1C949C29}" type="pres">
      <dgm:prSet presAssocID="{C018BA0A-0B52-4C0B-BE7D-F5D053F733A2}" presName="rootText" presStyleLbl="node2" presStyleIdx="0" presStyleCnt="4" custScaleX="78837" custScaleY="74286">
        <dgm:presLayoutVars>
          <dgm:chPref val="3"/>
        </dgm:presLayoutVars>
      </dgm:prSet>
      <dgm:spPr/>
    </dgm:pt>
    <dgm:pt modelId="{582D8D74-53B3-4EB7-A92D-9CE4288EEFA9}" type="pres">
      <dgm:prSet presAssocID="{C018BA0A-0B52-4C0B-BE7D-F5D053F733A2}" presName="rootConnector" presStyleLbl="node2" presStyleIdx="0" presStyleCnt="4"/>
      <dgm:spPr/>
    </dgm:pt>
    <dgm:pt modelId="{230CAB02-86E1-46C6-80DA-7F4B5495093E}" type="pres">
      <dgm:prSet presAssocID="{C018BA0A-0B52-4C0B-BE7D-F5D053F733A2}" presName="hierChild4" presStyleCnt="0"/>
      <dgm:spPr/>
    </dgm:pt>
    <dgm:pt modelId="{E45F3E08-2DCB-4D43-90AA-86EE2B3297C8}" type="pres">
      <dgm:prSet presAssocID="{C018BA0A-0B52-4C0B-BE7D-F5D053F733A2}" presName="hierChild5" presStyleCnt="0"/>
      <dgm:spPr/>
    </dgm:pt>
    <dgm:pt modelId="{DCA30EA7-EAC2-4F68-9FEB-894B3E7C4935}" type="pres">
      <dgm:prSet presAssocID="{076B090B-F088-4F63-803B-21761EEC58F0}" presName="Name37" presStyleLbl="parChTrans1D2" presStyleIdx="1" presStyleCnt="4"/>
      <dgm:spPr/>
    </dgm:pt>
    <dgm:pt modelId="{45AF4D39-2F44-4B09-8814-75BB2AA11786}" type="pres">
      <dgm:prSet presAssocID="{B155787C-8E89-49EB-BE4F-0F0CB82B5ED1}" presName="hierRoot2" presStyleCnt="0">
        <dgm:presLayoutVars>
          <dgm:hierBranch val="init"/>
        </dgm:presLayoutVars>
      </dgm:prSet>
      <dgm:spPr/>
    </dgm:pt>
    <dgm:pt modelId="{9FD6F4F5-1337-489E-990D-7819B3054E67}" type="pres">
      <dgm:prSet presAssocID="{B155787C-8E89-49EB-BE4F-0F0CB82B5ED1}" presName="rootComposite" presStyleCnt="0"/>
      <dgm:spPr/>
    </dgm:pt>
    <dgm:pt modelId="{ABA18D5A-4243-42C0-90CF-14DB6D479B02}" type="pres">
      <dgm:prSet presAssocID="{B155787C-8E89-49EB-BE4F-0F0CB82B5ED1}" presName="rootText" presStyleLbl="node2" presStyleIdx="1" presStyleCnt="4" custScaleX="93685" custScaleY="78474">
        <dgm:presLayoutVars>
          <dgm:chPref val="3"/>
        </dgm:presLayoutVars>
      </dgm:prSet>
      <dgm:spPr/>
    </dgm:pt>
    <dgm:pt modelId="{DC054555-73B4-4448-9E7B-A000C5D09AC2}" type="pres">
      <dgm:prSet presAssocID="{B155787C-8E89-49EB-BE4F-0F0CB82B5ED1}" presName="rootConnector" presStyleLbl="node2" presStyleIdx="1" presStyleCnt="4"/>
      <dgm:spPr/>
    </dgm:pt>
    <dgm:pt modelId="{313C396F-703D-43BA-AC4F-E3444CC30D20}" type="pres">
      <dgm:prSet presAssocID="{B155787C-8E89-49EB-BE4F-0F0CB82B5ED1}" presName="hierChild4" presStyleCnt="0"/>
      <dgm:spPr/>
    </dgm:pt>
    <dgm:pt modelId="{FA3ABD8F-23ED-4F85-A110-5B3F32EA126D}" type="pres">
      <dgm:prSet presAssocID="{B155787C-8E89-49EB-BE4F-0F0CB82B5ED1}" presName="hierChild5" presStyleCnt="0"/>
      <dgm:spPr/>
    </dgm:pt>
    <dgm:pt modelId="{31BA345D-1ACD-47CE-8C8F-E7A814446DE0}" type="pres">
      <dgm:prSet presAssocID="{B1F39D65-6FD2-4878-80A3-FBA82E9E9C07}" presName="Name37" presStyleLbl="parChTrans1D2" presStyleIdx="2" presStyleCnt="4"/>
      <dgm:spPr/>
    </dgm:pt>
    <dgm:pt modelId="{C0995035-9E26-465F-BEEF-93F79DB1D594}" type="pres">
      <dgm:prSet presAssocID="{28335B4B-E40A-43D2-B642-FBAAA60C6677}" presName="hierRoot2" presStyleCnt="0">
        <dgm:presLayoutVars>
          <dgm:hierBranch val="init"/>
        </dgm:presLayoutVars>
      </dgm:prSet>
      <dgm:spPr/>
    </dgm:pt>
    <dgm:pt modelId="{20614F31-67F6-4C46-A68E-FE7AFEF4F996}" type="pres">
      <dgm:prSet presAssocID="{28335B4B-E40A-43D2-B642-FBAAA60C6677}" presName="rootComposite" presStyleCnt="0"/>
      <dgm:spPr/>
    </dgm:pt>
    <dgm:pt modelId="{4ADA2DD5-03FF-47F8-9B7A-386D1F8B0D3A}" type="pres">
      <dgm:prSet presAssocID="{28335B4B-E40A-43D2-B642-FBAAA60C6677}" presName="rootText" presStyleLbl="node2" presStyleIdx="2" presStyleCnt="4" custScaleX="94834" custScaleY="80836">
        <dgm:presLayoutVars>
          <dgm:chPref val="3"/>
        </dgm:presLayoutVars>
      </dgm:prSet>
      <dgm:spPr/>
    </dgm:pt>
    <dgm:pt modelId="{308A96AB-B00E-46C6-8D70-8DD2509D3429}" type="pres">
      <dgm:prSet presAssocID="{28335B4B-E40A-43D2-B642-FBAAA60C6677}" presName="rootConnector" presStyleLbl="node2" presStyleIdx="2" presStyleCnt="4"/>
      <dgm:spPr/>
    </dgm:pt>
    <dgm:pt modelId="{6244BD99-CDB3-4AD9-B3FA-5B8CF3E59B68}" type="pres">
      <dgm:prSet presAssocID="{28335B4B-E40A-43D2-B642-FBAAA60C6677}" presName="hierChild4" presStyleCnt="0"/>
      <dgm:spPr/>
    </dgm:pt>
    <dgm:pt modelId="{18F9835C-377F-4B98-9BE9-653FE7286B26}" type="pres">
      <dgm:prSet presAssocID="{28335B4B-E40A-43D2-B642-FBAAA60C6677}" presName="hierChild5" presStyleCnt="0"/>
      <dgm:spPr/>
    </dgm:pt>
    <dgm:pt modelId="{D0C0FCF9-CF74-4DE5-8152-527CBE65D62F}" type="pres">
      <dgm:prSet presAssocID="{4C0D0F19-9A5F-4E48-8ED0-2B5D3102BA83}" presName="Name37" presStyleLbl="parChTrans1D2" presStyleIdx="3" presStyleCnt="4"/>
      <dgm:spPr/>
    </dgm:pt>
    <dgm:pt modelId="{25D5D8C4-BA65-4721-8AC9-A98919EFBA24}" type="pres">
      <dgm:prSet presAssocID="{325EA051-0F60-438E-AB42-762CDF8C47AA}" presName="hierRoot2" presStyleCnt="0">
        <dgm:presLayoutVars>
          <dgm:hierBranch val="init"/>
        </dgm:presLayoutVars>
      </dgm:prSet>
      <dgm:spPr/>
    </dgm:pt>
    <dgm:pt modelId="{B03E0A4B-6CC5-412E-BDEF-8A953DD27E20}" type="pres">
      <dgm:prSet presAssocID="{325EA051-0F60-438E-AB42-762CDF8C47AA}" presName="rootComposite" presStyleCnt="0"/>
      <dgm:spPr/>
    </dgm:pt>
    <dgm:pt modelId="{D6184A1E-588E-477C-A882-55B7A32037D8}" type="pres">
      <dgm:prSet presAssocID="{325EA051-0F60-438E-AB42-762CDF8C47AA}" presName="rootText" presStyleLbl="node2" presStyleIdx="3" presStyleCnt="4" custScaleX="148572" custScaleY="242406">
        <dgm:presLayoutVars>
          <dgm:chPref val="3"/>
        </dgm:presLayoutVars>
      </dgm:prSet>
      <dgm:spPr/>
    </dgm:pt>
    <dgm:pt modelId="{6CB3F1D5-3558-4D87-A694-89F036CF9A3F}" type="pres">
      <dgm:prSet presAssocID="{325EA051-0F60-438E-AB42-762CDF8C47AA}" presName="rootConnector" presStyleLbl="node2" presStyleIdx="3" presStyleCnt="4"/>
      <dgm:spPr/>
    </dgm:pt>
    <dgm:pt modelId="{031EE9AA-50C8-47F3-B196-1AFB47C3FB1F}" type="pres">
      <dgm:prSet presAssocID="{325EA051-0F60-438E-AB42-762CDF8C47AA}" presName="hierChild4" presStyleCnt="0"/>
      <dgm:spPr/>
    </dgm:pt>
    <dgm:pt modelId="{C6D3FBAB-7A5A-4385-9B18-4160E4E3342A}" type="pres">
      <dgm:prSet presAssocID="{325EA051-0F60-438E-AB42-762CDF8C47AA}" presName="hierChild5" presStyleCnt="0"/>
      <dgm:spPr/>
    </dgm:pt>
    <dgm:pt modelId="{A5738D52-DC4C-4E25-93CC-8B381AA3C7E7}" type="pres">
      <dgm:prSet presAssocID="{855B1AB1-C1A5-48FF-AAE0-8D0D38C18A38}" presName="hierChild3" presStyleCnt="0"/>
      <dgm:spPr/>
    </dgm:pt>
  </dgm:ptLst>
  <dgm:cxnLst>
    <dgm:cxn modelId="{A515B100-7FE4-4B35-AEFF-94D97AE3B0D1}" type="presOf" srcId="{B155787C-8E89-49EB-BE4F-0F0CB82B5ED1}" destId="{ABA18D5A-4243-42C0-90CF-14DB6D479B02}" srcOrd="0" destOrd="0" presId="urn:microsoft.com/office/officeart/2005/8/layout/orgChart1"/>
    <dgm:cxn modelId="{A590AB21-6128-488E-A49A-EE87B1CB9658}" type="presOf" srcId="{B1F39D65-6FD2-4878-80A3-FBA82E9E9C07}" destId="{31BA345D-1ACD-47CE-8C8F-E7A814446DE0}" srcOrd="0" destOrd="0" presId="urn:microsoft.com/office/officeart/2005/8/layout/orgChart1"/>
    <dgm:cxn modelId="{73369430-720E-4EBE-978F-38A4AEF5EC07}" type="presOf" srcId="{855B1AB1-C1A5-48FF-AAE0-8D0D38C18A38}" destId="{8D21816F-3A41-44E2-BB29-33185BF3DFDC}" srcOrd="1" destOrd="0" presId="urn:microsoft.com/office/officeart/2005/8/layout/orgChart1"/>
    <dgm:cxn modelId="{2C66975C-5292-435D-9345-1A465E5C5ADC}" type="presOf" srcId="{9E816AF2-6430-4ED5-AE2D-30CF6D2EA803}" destId="{EB61347C-791F-43DC-B0CD-214EBC3C9722}" srcOrd="0" destOrd="0" presId="urn:microsoft.com/office/officeart/2005/8/layout/orgChart1"/>
    <dgm:cxn modelId="{A04C0E5F-5513-433C-9455-2BCEDFABC64E}" srcId="{8E9D4370-9AAF-4196-BB23-E951B7CDB619}" destId="{855B1AB1-C1A5-48FF-AAE0-8D0D38C18A38}" srcOrd="0" destOrd="0" parTransId="{107CF96A-4E71-4E1C-B52A-E5282391C11C}" sibTransId="{AE91F598-481B-4AE5-92D3-654C1B60C06B}"/>
    <dgm:cxn modelId="{FD654568-4F03-4FDE-A611-9F249EABD9B4}" type="presOf" srcId="{325EA051-0F60-438E-AB42-762CDF8C47AA}" destId="{D6184A1E-588E-477C-A882-55B7A32037D8}" srcOrd="0" destOrd="0" presId="urn:microsoft.com/office/officeart/2005/8/layout/orgChart1"/>
    <dgm:cxn modelId="{5BD24F68-8810-4F92-8C9A-095EBE3E9288}" type="presOf" srcId="{855B1AB1-C1A5-48FF-AAE0-8D0D38C18A38}" destId="{E2489537-759A-4F22-9124-41778E4233AE}" srcOrd="0" destOrd="0" presId="urn:microsoft.com/office/officeart/2005/8/layout/orgChart1"/>
    <dgm:cxn modelId="{F4DF134E-34E7-4954-A0E2-8973110ADF9A}" srcId="{855B1AB1-C1A5-48FF-AAE0-8D0D38C18A38}" destId="{C018BA0A-0B52-4C0B-BE7D-F5D053F733A2}" srcOrd="0" destOrd="0" parTransId="{9E816AF2-6430-4ED5-AE2D-30CF6D2EA803}" sibTransId="{1BDFDE88-8AE1-4F98-9B67-9F511F0B8D8C}"/>
    <dgm:cxn modelId="{101A746F-B83B-4986-8B63-C03EB27FB933}" type="presOf" srcId="{C018BA0A-0B52-4C0B-BE7D-F5D053F733A2}" destId="{AB5AC0E8-6C7A-4A21-99D5-382B1C949C29}" srcOrd="0" destOrd="0" presId="urn:microsoft.com/office/officeart/2005/8/layout/orgChart1"/>
    <dgm:cxn modelId="{95F14A70-57EE-4414-AC18-E8426E853F9F}" type="presOf" srcId="{B155787C-8E89-49EB-BE4F-0F0CB82B5ED1}" destId="{DC054555-73B4-4448-9E7B-A000C5D09AC2}" srcOrd="1" destOrd="0" presId="urn:microsoft.com/office/officeart/2005/8/layout/orgChart1"/>
    <dgm:cxn modelId="{C1A3D299-4881-4B32-ADFC-08740109186E}" type="presOf" srcId="{C018BA0A-0B52-4C0B-BE7D-F5D053F733A2}" destId="{582D8D74-53B3-4EB7-A92D-9CE4288EEFA9}" srcOrd="1" destOrd="0" presId="urn:microsoft.com/office/officeart/2005/8/layout/orgChart1"/>
    <dgm:cxn modelId="{6BD6F09C-53EE-480A-8197-7B18FF3FD6EF}" srcId="{855B1AB1-C1A5-48FF-AAE0-8D0D38C18A38}" destId="{28335B4B-E40A-43D2-B642-FBAAA60C6677}" srcOrd="2" destOrd="0" parTransId="{B1F39D65-6FD2-4878-80A3-FBA82E9E9C07}" sibTransId="{0579B720-88EF-449D-9D08-0CA4EC0322F8}"/>
    <dgm:cxn modelId="{1AF075AB-931F-436F-AF3E-4DE232F911BE}" srcId="{855B1AB1-C1A5-48FF-AAE0-8D0D38C18A38}" destId="{325EA051-0F60-438E-AB42-762CDF8C47AA}" srcOrd="3" destOrd="0" parTransId="{4C0D0F19-9A5F-4E48-8ED0-2B5D3102BA83}" sibTransId="{DE51495A-9D50-4AA5-B229-9B03C3B6A06A}"/>
    <dgm:cxn modelId="{0A994AAD-7403-4913-85AF-CF7C08F3F4C8}" type="presOf" srcId="{8E9D4370-9AAF-4196-BB23-E951B7CDB619}" destId="{C07DC3E9-618A-45E0-98C0-7AD021B4BC51}" srcOrd="0" destOrd="0" presId="urn:microsoft.com/office/officeart/2005/8/layout/orgChart1"/>
    <dgm:cxn modelId="{21BC91AF-9CA4-452A-83C3-B3E204DEB58A}" srcId="{855B1AB1-C1A5-48FF-AAE0-8D0D38C18A38}" destId="{B155787C-8E89-49EB-BE4F-0F0CB82B5ED1}" srcOrd="1" destOrd="0" parTransId="{076B090B-F088-4F63-803B-21761EEC58F0}" sibTransId="{8CB34CEA-4EFF-4911-9F56-EC1E8D94D023}"/>
    <dgm:cxn modelId="{E114ACC3-9C81-48B0-AD11-6458597C6D71}" type="presOf" srcId="{325EA051-0F60-438E-AB42-762CDF8C47AA}" destId="{6CB3F1D5-3558-4D87-A694-89F036CF9A3F}" srcOrd="1" destOrd="0" presId="urn:microsoft.com/office/officeart/2005/8/layout/orgChart1"/>
    <dgm:cxn modelId="{E7F184D9-0CB7-44EE-A7E6-0053FB057DE8}" type="presOf" srcId="{076B090B-F088-4F63-803B-21761EEC58F0}" destId="{DCA30EA7-EAC2-4F68-9FEB-894B3E7C4935}" srcOrd="0" destOrd="0" presId="urn:microsoft.com/office/officeart/2005/8/layout/orgChart1"/>
    <dgm:cxn modelId="{AB374CE3-1D43-426A-8A28-C9EA6F8AA0FF}" type="presOf" srcId="{4C0D0F19-9A5F-4E48-8ED0-2B5D3102BA83}" destId="{D0C0FCF9-CF74-4DE5-8152-527CBE65D62F}" srcOrd="0" destOrd="0" presId="urn:microsoft.com/office/officeart/2005/8/layout/orgChart1"/>
    <dgm:cxn modelId="{3E4E24EA-CE0D-4241-B446-9564E79D6D21}" type="presOf" srcId="{28335B4B-E40A-43D2-B642-FBAAA60C6677}" destId="{4ADA2DD5-03FF-47F8-9B7A-386D1F8B0D3A}" srcOrd="0" destOrd="0" presId="urn:microsoft.com/office/officeart/2005/8/layout/orgChart1"/>
    <dgm:cxn modelId="{EF44D0EF-5511-4067-8E56-1F62AC13A439}" type="presOf" srcId="{28335B4B-E40A-43D2-B642-FBAAA60C6677}" destId="{308A96AB-B00E-46C6-8D70-8DD2509D3429}" srcOrd="1" destOrd="0" presId="urn:microsoft.com/office/officeart/2005/8/layout/orgChart1"/>
    <dgm:cxn modelId="{9573A4DE-78C0-417D-9422-D626890BECFC}" type="presParOf" srcId="{C07DC3E9-618A-45E0-98C0-7AD021B4BC51}" destId="{0E7CFDA9-4C8D-4A07-AB98-F63880E648FE}" srcOrd="0" destOrd="0" presId="urn:microsoft.com/office/officeart/2005/8/layout/orgChart1"/>
    <dgm:cxn modelId="{22BDCE45-86D3-4185-AD7A-6C385FFE8926}" type="presParOf" srcId="{0E7CFDA9-4C8D-4A07-AB98-F63880E648FE}" destId="{42966905-6131-45A8-AC0B-B69E3F3DDC2C}" srcOrd="0" destOrd="0" presId="urn:microsoft.com/office/officeart/2005/8/layout/orgChart1"/>
    <dgm:cxn modelId="{B4FEBCA0-9EA7-4319-B27C-31CCABCC8FB4}" type="presParOf" srcId="{42966905-6131-45A8-AC0B-B69E3F3DDC2C}" destId="{E2489537-759A-4F22-9124-41778E4233AE}" srcOrd="0" destOrd="0" presId="urn:microsoft.com/office/officeart/2005/8/layout/orgChart1"/>
    <dgm:cxn modelId="{DFE1B04C-F948-4A7F-84BE-A10C1DED9F2A}" type="presParOf" srcId="{42966905-6131-45A8-AC0B-B69E3F3DDC2C}" destId="{8D21816F-3A41-44E2-BB29-33185BF3DFDC}" srcOrd="1" destOrd="0" presId="urn:microsoft.com/office/officeart/2005/8/layout/orgChart1"/>
    <dgm:cxn modelId="{C05AB72D-97F6-4374-97AF-0316D452209F}" type="presParOf" srcId="{0E7CFDA9-4C8D-4A07-AB98-F63880E648FE}" destId="{9882635F-8F8B-42D3-AE6D-B1A848C78C94}" srcOrd="1" destOrd="0" presId="urn:microsoft.com/office/officeart/2005/8/layout/orgChart1"/>
    <dgm:cxn modelId="{6A4AD5C2-8E9E-407E-84EA-2C75A59DDB85}" type="presParOf" srcId="{9882635F-8F8B-42D3-AE6D-B1A848C78C94}" destId="{EB61347C-791F-43DC-B0CD-214EBC3C9722}" srcOrd="0" destOrd="0" presId="urn:microsoft.com/office/officeart/2005/8/layout/orgChart1"/>
    <dgm:cxn modelId="{EF6E5475-F513-4F3C-806F-451C8BCAD10F}" type="presParOf" srcId="{9882635F-8F8B-42D3-AE6D-B1A848C78C94}" destId="{FDD08C26-BF20-49C0-9B31-C4E654A2F0C6}" srcOrd="1" destOrd="0" presId="urn:microsoft.com/office/officeart/2005/8/layout/orgChart1"/>
    <dgm:cxn modelId="{6B848832-B4A4-46CE-B818-17DA3E575C58}" type="presParOf" srcId="{FDD08C26-BF20-49C0-9B31-C4E654A2F0C6}" destId="{FE9D63CB-40F0-4735-9EDB-7ECB5BD39222}" srcOrd="0" destOrd="0" presId="urn:microsoft.com/office/officeart/2005/8/layout/orgChart1"/>
    <dgm:cxn modelId="{564D44CA-2078-42BB-9484-6C214AAC8C6B}" type="presParOf" srcId="{FE9D63CB-40F0-4735-9EDB-7ECB5BD39222}" destId="{AB5AC0E8-6C7A-4A21-99D5-382B1C949C29}" srcOrd="0" destOrd="0" presId="urn:microsoft.com/office/officeart/2005/8/layout/orgChart1"/>
    <dgm:cxn modelId="{D6DA3D8E-ED48-4D94-AF2C-1C92DBAA525C}" type="presParOf" srcId="{FE9D63CB-40F0-4735-9EDB-7ECB5BD39222}" destId="{582D8D74-53B3-4EB7-A92D-9CE4288EEFA9}" srcOrd="1" destOrd="0" presId="urn:microsoft.com/office/officeart/2005/8/layout/orgChart1"/>
    <dgm:cxn modelId="{C4423087-1290-42FA-9C4D-571E386FAE70}" type="presParOf" srcId="{FDD08C26-BF20-49C0-9B31-C4E654A2F0C6}" destId="{230CAB02-86E1-46C6-80DA-7F4B5495093E}" srcOrd="1" destOrd="0" presId="urn:microsoft.com/office/officeart/2005/8/layout/orgChart1"/>
    <dgm:cxn modelId="{D57D6D0E-E771-4650-8D71-10A66A30B32D}" type="presParOf" srcId="{FDD08C26-BF20-49C0-9B31-C4E654A2F0C6}" destId="{E45F3E08-2DCB-4D43-90AA-86EE2B3297C8}" srcOrd="2" destOrd="0" presId="urn:microsoft.com/office/officeart/2005/8/layout/orgChart1"/>
    <dgm:cxn modelId="{42951C0A-6D2B-4217-AE15-0D54452159B1}" type="presParOf" srcId="{9882635F-8F8B-42D3-AE6D-B1A848C78C94}" destId="{DCA30EA7-EAC2-4F68-9FEB-894B3E7C4935}" srcOrd="2" destOrd="0" presId="urn:microsoft.com/office/officeart/2005/8/layout/orgChart1"/>
    <dgm:cxn modelId="{E2EA3F63-B2D4-4B02-88E4-968745E74AEA}" type="presParOf" srcId="{9882635F-8F8B-42D3-AE6D-B1A848C78C94}" destId="{45AF4D39-2F44-4B09-8814-75BB2AA11786}" srcOrd="3" destOrd="0" presId="urn:microsoft.com/office/officeart/2005/8/layout/orgChart1"/>
    <dgm:cxn modelId="{2E3129AC-6A74-41D6-9F5F-121DFCAF3B5C}" type="presParOf" srcId="{45AF4D39-2F44-4B09-8814-75BB2AA11786}" destId="{9FD6F4F5-1337-489E-990D-7819B3054E67}" srcOrd="0" destOrd="0" presId="urn:microsoft.com/office/officeart/2005/8/layout/orgChart1"/>
    <dgm:cxn modelId="{53EC7410-B10B-447A-933E-B70EF9C80E8D}" type="presParOf" srcId="{9FD6F4F5-1337-489E-990D-7819B3054E67}" destId="{ABA18D5A-4243-42C0-90CF-14DB6D479B02}" srcOrd="0" destOrd="0" presId="urn:microsoft.com/office/officeart/2005/8/layout/orgChart1"/>
    <dgm:cxn modelId="{1481150D-A073-4C7A-A44E-C4B1625B41B1}" type="presParOf" srcId="{9FD6F4F5-1337-489E-990D-7819B3054E67}" destId="{DC054555-73B4-4448-9E7B-A000C5D09AC2}" srcOrd="1" destOrd="0" presId="urn:microsoft.com/office/officeart/2005/8/layout/orgChart1"/>
    <dgm:cxn modelId="{B8CB8CF6-AD1E-4FD1-8A52-C7191E21C85D}" type="presParOf" srcId="{45AF4D39-2F44-4B09-8814-75BB2AA11786}" destId="{313C396F-703D-43BA-AC4F-E3444CC30D20}" srcOrd="1" destOrd="0" presId="urn:microsoft.com/office/officeart/2005/8/layout/orgChart1"/>
    <dgm:cxn modelId="{05F9E947-F7DA-405E-9349-B53D1D2B8FDA}" type="presParOf" srcId="{45AF4D39-2F44-4B09-8814-75BB2AA11786}" destId="{FA3ABD8F-23ED-4F85-A110-5B3F32EA126D}" srcOrd="2" destOrd="0" presId="urn:microsoft.com/office/officeart/2005/8/layout/orgChart1"/>
    <dgm:cxn modelId="{BD0D20CD-8D6C-4723-A5E5-B24ABD24AAA8}" type="presParOf" srcId="{9882635F-8F8B-42D3-AE6D-B1A848C78C94}" destId="{31BA345D-1ACD-47CE-8C8F-E7A814446DE0}" srcOrd="4" destOrd="0" presId="urn:microsoft.com/office/officeart/2005/8/layout/orgChart1"/>
    <dgm:cxn modelId="{2B1773D9-C1EB-4843-8AFC-CF443B9C0B6F}" type="presParOf" srcId="{9882635F-8F8B-42D3-AE6D-B1A848C78C94}" destId="{C0995035-9E26-465F-BEEF-93F79DB1D594}" srcOrd="5" destOrd="0" presId="urn:microsoft.com/office/officeart/2005/8/layout/orgChart1"/>
    <dgm:cxn modelId="{075295F0-A258-4EC2-BAC4-56EA5CBCB42D}" type="presParOf" srcId="{C0995035-9E26-465F-BEEF-93F79DB1D594}" destId="{20614F31-67F6-4C46-A68E-FE7AFEF4F996}" srcOrd="0" destOrd="0" presId="urn:microsoft.com/office/officeart/2005/8/layout/orgChart1"/>
    <dgm:cxn modelId="{CAA21BD8-37A8-40B0-B8F7-38DB5CD40C4D}" type="presParOf" srcId="{20614F31-67F6-4C46-A68E-FE7AFEF4F996}" destId="{4ADA2DD5-03FF-47F8-9B7A-386D1F8B0D3A}" srcOrd="0" destOrd="0" presId="urn:microsoft.com/office/officeart/2005/8/layout/orgChart1"/>
    <dgm:cxn modelId="{02B6AA37-A42E-40EF-A9BE-AD9AE2C8851C}" type="presParOf" srcId="{20614F31-67F6-4C46-A68E-FE7AFEF4F996}" destId="{308A96AB-B00E-46C6-8D70-8DD2509D3429}" srcOrd="1" destOrd="0" presId="urn:microsoft.com/office/officeart/2005/8/layout/orgChart1"/>
    <dgm:cxn modelId="{CE9EBAC1-36A4-4B26-903C-7B4207FCA553}" type="presParOf" srcId="{C0995035-9E26-465F-BEEF-93F79DB1D594}" destId="{6244BD99-CDB3-4AD9-B3FA-5B8CF3E59B68}" srcOrd="1" destOrd="0" presId="urn:microsoft.com/office/officeart/2005/8/layout/orgChart1"/>
    <dgm:cxn modelId="{18498DDD-6E6B-42F7-A3A8-59D994BE862E}" type="presParOf" srcId="{C0995035-9E26-465F-BEEF-93F79DB1D594}" destId="{18F9835C-377F-4B98-9BE9-653FE7286B26}" srcOrd="2" destOrd="0" presId="urn:microsoft.com/office/officeart/2005/8/layout/orgChart1"/>
    <dgm:cxn modelId="{90873791-1232-40D8-88A9-789F60421823}" type="presParOf" srcId="{9882635F-8F8B-42D3-AE6D-B1A848C78C94}" destId="{D0C0FCF9-CF74-4DE5-8152-527CBE65D62F}" srcOrd="6" destOrd="0" presId="urn:microsoft.com/office/officeart/2005/8/layout/orgChart1"/>
    <dgm:cxn modelId="{7B30CBFA-6269-4E60-A9DD-3EF864521FBC}" type="presParOf" srcId="{9882635F-8F8B-42D3-AE6D-B1A848C78C94}" destId="{25D5D8C4-BA65-4721-8AC9-A98919EFBA24}" srcOrd="7" destOrd="0" presId="urn:microsoft.com/office/officeart/2005/8/layout/orgChart1"/>
    <dgm:cxn modelId="{A4A16A0B-BD0C-43CA-964F-1691C60753FD}" type="presParOf" srcId="{25D5D8C4-BA65-4721-8AC9-A98919EFBA24}" destId="{B03E0A4B-6CC5-412E-BDEF-8A953DD27E20}" srcOrd="0" destOrd="0" presId="urn:microsoft.com/office/officeart/2005/8/layout/orgChart1"/>
    <dgm:cxn modelId="{2115CCE0-B70E-416E-A237-408F8FB142CC}" type="presParOf" srcId="{B03E0A4B-6CC5-412E-BDEF-8A953DD27E20}" destId="{D6184A1E-588E-477C-A882-55B7A32037D8}" srcOrd="0" destOrd="0" presId="urn:microsoft.com/office/officeart/2005/8/layout/orgChart1"/>
    <dgm:cxn modelId="{9380D042-010E-4DC1-8687-D7A65CC2E38B}" type="presParOf" srcId="{B03E0A4B-6CC5-412E-BDEF-8A953DD27E20}" destId="{6CB3F1D5-3558-4D87-A694-89F036CF9A3F}" srcOrd="1" destOrd="0" presId="urn:microsoft.com/office/officeart/2005/8/layout/orgChart1"/>
    <dgm:cxn modelId="{359E5665-E6E9-4DD6-925D-E12C2363FF3B}" type="presParOf" srcId="{25D5D8C4-BA65-4721-8AC9-A98919EFBA24}" destId="{031EE9AA-50C8-47F3-B196-1AFB47C3FB1F}" srcOrd="1" destOrd="0" presId="urn:microsoft.com/office/officeart/2005/8/layout/orgChart1"/>
    <dgm:cxn modelId="{16BA3104-0B63-46FE-8EF9-B06C2A2FBB02}" type="presParOf" srcId="{25D5D8C4-BA65-4721-8AC9-A98919EFBA24}" destId="{C6D3FBAB-7A5A-4385-9B18-4160E4E3342A}" srcOrd="2" destOrd="0" presId="urn:microsoft.com/office/officeart/2005/8/layout/orgChart1"/>
    <dgm:cxn modelId="{F7A31FC8-D1B0-49F7-BC2A-ED1972E853DC}" type="presParOf" srcId="{0E7CFDA9-4C8D-4A07-AB98-F63880E648FE}" destId="{A5738D52-DC4C-4E25-93CC-8B381AA3C7E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0FCF9-CF74-4DE5-8152-527CBE65D62F}">
      <dsp:nvSpPr>
        <dsp:cNvPr id="0" name=""/>
        <dsp:cNvSpPr/>
      </dsp:nvSpPr>
      <dsp:spPr>
        <a:xfrm>
          <a:off x="5770013" y="1868047"/>
          <a:ext cx="4544127" cy="618278"/>
        </a:xfrm>
        <a:custGeom>
          <a:avLst/>
          <a:gdLst/>
          <a:ahLst/>
          <a:cxnLst/>
          <a:rect l="0" t="0" r="0" b="0"/>
          <a:pathLst>
            <a:path>
              <a:moveTo>
                <a:pt x="0" y="0"/>
              </a:moveTo>
              <a:lnTo>
                <a:pt x="0" y="359908"/>
              </a:lnTo>
              <a:lnTo>
                <a:pt x="4544127" y="359908"/>
              </a:lnTo>
              <a:lnTo>
                <a:pt x="4544127" y="61827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1BA345D-1ACD-47CE-8C8F-E7A814446DE0}">
      <dsp:nvSpPr>
        <dsp:cNvPr id="0" name=""/>
        <dsp:cNvSpPr/>
      </dsp:nvSpPr>
      <dsp:spPr>
        <a:xfrm>
          <a:off x="5770013" y="1868047"/>
          <a:ext cx="1379163" cy="618278"/>
        </a:xfrm>
        <a:custGeom>
          <a:avLst/>
          <a:gdLst/>
          <a:ahLst/>
          <a:cxnLst/>
          <a:rect l="0" t="0" r="0" b="0"/>
          <a:pathLst>
            <a:path>
              <a:moveTo>
                <a:pt x="0" y="0"/>
              </a:moveTo>
              <a:lnTo>
                <a:pt x="0" y="359908"/>
              </a:lnTo>
              <a:lnTo>
                <a:pt x="1379163" y="359908"/>
              </a:lnTo>
              <a:lnTo>
                <a:pt x="1379163" y="61827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A30EA7-EAC2-4F68-9FEB-894B3E7C4935}">
      <dsp:nvSpPr>
        <dsp:cNvPr id="0" name=""/>
        <dsp:cNvSpPr/>
      </dsp:nvSpPr>
      <dsp:spPr>
        <a:xfrm>
          <a:off x="3780273" y="1868047"/>
          <a:ext cx="1989739" cy="618278"/>
        </a:xfrm>
        <a:custGeom>
          <a:avLst/>
          <a:gdLst/>
          <a:ahLst/>
          <a:cxnLst/>
          <a:rect l="0" t="0" r="0" b="0"/>
          <a:pathLst>
            <a:path>
              <a:moveTo>
                <a:pt x="1989739" y="0"/>
              </a:moveTo>
              <a:lnTo>
                <a:pt x="1989739" y="359908"/>
              </a:lnTo>
              <a:lnTo>
                <a:pt x="0" y="359908"/>
              </a:lnTo>
              <a:lnTo>
                <a:pt x="0" y="61827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B61347C-791F-43DC-B0CD-214EBC3C9722}">
      <dsp:nvSpPr>
        <dsp:cNvPr id="0" name=""/>
        <dsp:cNvSpPr/>
      </dsp:nvSpPr>
      <dsp:spPr>
        <a:xfrm>
          <a:off x="873912" y="1868047"/>
          <a:ext cx="4896100" cy="618278"/>
        </a:xfrm>
        <a:custGeom>
          <a:avLst/>
          <a:gdLst/>
          <a:ahLst/>
          <a:cxnLst/>
          <a:rect l="0" t="0" r="0" b="0"/>
          <a:pathLst>
            <a:path>
              <a:moveTo>
                <a:pt x="4896100" y="0"/>
              </a:moveTo>
              <a:lnTo>
                <a:pt x="4896100" y="359908"/>
              </a:lnTo>
              <a:lnTo>
                <a:pt x="0" y="359908"/>
              </a:lnTo>
              <a:lnTo>
                <a:pt x="0" y="61827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489537-759A-4F22-9124-41778E4233AE}">
      <dsp:nvSpPr>
        <dsp:cNvPr id="0" name=""/>
        <dsp:cNvSpPr/>
      </dsp:nvSpPr>
      <dsp:spPr>
        <a:xfrm>
          <a:off x="3235409" y="33317"/>
          <a:ext cx="5069208" cy="183473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tr-TR" sz="4800" kern="1200" dirty="0">
              <a:solidFill>
                <a:schemeClr val="bg1"/>
              </a:solidFill>
              <a:latin typeface="Franklin Gothic Demi Cond" panose="020B0706030402020204" pitchFamily="34" charset="0"/>
              <a:ea typeface="+mj-ea"/>
              <a:cs typeface="+mj-cs"/>
            </a:rPr>
            <a:t>GELİŞİM ALANLARI</a:t>
          </a:r>
        </a:p>
      </dsp:txBody>
      <dsp:txXfrm>
        <a:off x="3235409" y="33317"/>
        <a:ext cx="5069208" cy="1834730"/>
      </dsp:txXfrm>
    </dsp:sp>
    <dsp:sp modelId="{AB5AC0E8-6C7A-4A21-99D5-382B1C949C29}">
      <dsp:nvSpPr>
        <dsp:cNvPr id="0" name=""/>
        <dsp:cNvSpPr/>
      </dsp:nvSpPr>
      <dsp:spPr>
        <a:xfrm>
          <a:off x="4573" y="2486325"/>
          <a:ext cx="1738678" cy="91396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solidFill>
                <a:prstClr val="white"/>
              </a:solidFill>
              <a:latin typeface="Franklin Gothic Demi Cond" panose="020B0706030402020204" pitchFamily="34" charset="0"/>
              <a:ea typeface="+mn-ea"/>
              <a:cs typeface="+mn-cs"/>
            </a:rPr>
            <a:t>Fiziksel </a:t>
          </a:r>
          <a:r>
            <a:rPr lang="tr-TR" sz="3200" kern="1200" dirty="0">
              <a:solidFill>
                <a:prstClr val="white"/>
              </a:solidFill>
              <a:latin typeface="Calibri" panose="020F0502020204030204"/>
              <a:ea typeface="+mn-ea"/>
              <a:cs typeface="+mn-cs"/>
            </a:rPr>
            <a:t>Gelişim</a:t>
          </a:r>
        </a:p>
      </dsp:txBody>
      <dsp:txXfrm>
        <a:off x="4573" y="2486325"/>
        <a:ext cx="1738678" cy="913963"/>
      </dsp:txXfrm>
    </dsp:sp>
    <dsp:sp modelId="{ABA18D5A-4243-42C0-90CF-14DB6D479B02}">
      <dsp:nvSpPr>
        <dsp:cNvPr id="0" name=""/>
        <dsp:cNvSpPr/>
      </dsp:nvSpPr>
      <dsp:spPr>
        <a:xfrm>
          <a:off x="2259990" y="2486325"/>
          <a:ext cx="3040565" cy="3179198"/>
        </a:xfrm>
        <a:prstGeom prst="rect">
          <a:avLst/>
        </a:prstGeom>
        <a:solidFill>
          <a:schemeClr val="accent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solidFill>
                <a:srgbClr val="FFFF00"/>
              </a:solidFill>
              <a:latin typeface="Franklin Gothic Demi Cond" panose="020B0706030402020204" pitchFamily="34" charset="0"/>
              <a:ea typeface="+mn-ea"/>
              <a:cs typeface="+mn-cs"/>
            </a:rPr>
            <a:t>Zihinsel</a:t>
          </a:r>
          <a:r>
            <a:rPr lang="tr-TR" sz="3600" kern="1200" dirty="0">
              <a:solidFill>
                <a:srgbClr val="FFFF00"/>
              </a:solidFill>
            </a:rPr>
            <a:t> </a:t>
          </a:r>
        </a:p>
        <a:p>
          <a:pPr marL="0" lvl="0" indent="0" algn="ctr" defTabSz="1778000">
            <a:lnSpc>
              <a:spcPct val="90000"/>
            </a:lnSpc>
            <a:spcBef>
              <a:spcPct val="0"/>
            </a:spcBef>
            <a:spcAft>
              <a:spcPct val="35000"/>
            </a:spcAft>
            <a:buNone/>
          </a:pPr>
          <a:r>
            <a:rPr lang="tr-TR" sz="3200" kern="1200" dirty="0">
              <a:solidFill>
                <a:srgbClr val="FFFF00"/>
              </a:solidFill>
              <a:latin typeface="Calibri" panose="020F0502020204030204"/>
              <a:ea typeface="+mn-ea"/>
              <a:cs typeface="+mn-cs"/>
            </a:rPr>
            <a:t>Gelişim</a:t>
          </a:r>
        </a:p>
      </dsp:txBody>
      <dsp:txXfrm>
        <a:off x="2259990" y="2486325"/>
        <a:ext cx="3040565" cy="3179198"/>
      </dsp:txXfrm>
    </dsp:sp>
    <dsp:sp modelId="{4ADA2DD5-03FF-47F8-9B7A-386D1F8B0D3A}">
      <dsp:nvSpPr>
        <dsp:cNvPr id="0" name=""/>
        <dsp:cNvSpPr/>
      </dsp:nvSpPr>
      <dsp:spPr>
        <a:xfrm>
          <a:off x="5817294" y="2486325"/>
          <a:ext cx="2663764" cy="1477454"/>
        </a:xfrm>
        <a:prstGeom prst="rect">
          <a:avLst/>
        </a:prstGeom>
        <a:solidFill>
          <a:schemeClr val="accent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solidFill>
                <a:prstClr val="white"/>
              </a:solidFill>
              <a:latin typeface="Franklin Gothic Demi Cond" panose="020B0706030402020204" pitchFamily="34" charset="0"/>
              <a:ea typeface="+mn-ea"/>
              <a:cs typeface="+mn-cs"/>
            </a:rPr>
            <a:t>Duygusal  </a:t>
          </a:r>
          <a:r>
            <a:rPr lang="tr-TR" sz="2800" kern="1200" dirty="0">
              <a:solidFill>
                <a:prstClr val="white"/>
              </a:solidFill>
              <a:latin typeface="Calibri" panose="020F0502020204030204"/>
              <a:ea typeface="+mn-ea"/>
              <a:cs typeface="+mn-cs"/>
            </a:rPr>
            <a:t>Gelişim</a:t>
          </a:r>
        </a:p>
      </dsp:txBody>
      <dsp:txXfrm>
        <a:off x="5817294" y="2486325"/>
        <a:ext cx="2663764" cy="1477454"/>
      </dsp:txXfrm>
    </dsp:sp>
    <dsp:sp modelId="{D6184A1E-588E-477C-A882-55B7A32037D8}">
      <dsp:nvSpPr>
        <dsp:cNvPr id="0" name=""/>
        <dsp:cNvSpPr/>
      </dsp:nvSpPr>
      <dsp:spPr>
        <a:xfrm>
          <a:off x="8997797" y="2486325"/>
          <a:ext cx="2632685" cy="1540521"/>
        </a:xfrm>
        <a:prstGeom prst="rect">
          <a:avLst/>
        </a:prstGeom>
        <a:solidFill>
          <a:schemeClr val="accent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solidFill>
                <a:prstClr val="white"/>
              </a:solidFill>
              <a:latin typeface="Franklin Gothic Demi Cond" panose="020B0706030402020204" pitchFamily="34" charset="0"/>
              <a:ea typeface="+mn-ea"/>
              <a:cs typeface="+mn-cs"/>
            </a:rPr>
            <a:t>Sosyal   </a:t>
          </a:r>
          <a:r>
            <a:rPr lang="tr-TR" sz="2800" kern="1200" dirty="0">
              <a:solidFill>
                <a:prstClr val="white"/>
              </a:solidFill>
              <a:latin typeface="Calibri" panose="020F0502020204030204"/>
              <a:ea typeface="+mn-ea"/>
              <a:cs typeface="+mn-cs"/>
            </a:rPr>
            <a:t>Gelişim</a:t>
          </a:r>
          <a:endParaRPr lang="tr-TR" sz="3700" kern="1200" dirty="0"/>
        </a:p>
      </dsp:txBody>
      <dsp:txXfrm>
        <a:off x="8997797" y="2486325"/>
        <a:ext cx="2632685" cy="1540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0FCF9-CF74-4DE5-8152-527CBE65D62F}">
      <dsp:nvSpPr>
        <dsp:cNvPr id="0" name=""/>
        <dsp:cNvSpPr/>
      </dsp:nvSpPr>
      <dsp:spPr>
        <a:xfrm>
          <a:off x="5664507" y="1951933"/>
          <a:ext cx="4660086" cy="530340"/>
        </a:xfrm>
        <a:custGeom>
          <a:avLst/>
          <a:gdLst/>
          <a:ahLst/>
          <a:cxnLst/>
          <a:rect l="0" t="0" r="0" b="0"/>
          <a:pathLst>
            <a:path>
              <a:moveTo>
                <a:pt x="0" y="0"/>
              </a:moveTo>
              <a:lnTo>
                <a:pt x="0" y="274208"/>
              </a:lnTo>
              <a:lnTo>
                <a:pt x="4660086" y="274208"/>
              </a:lnTo>
              <a:lnTo>
                <a:pt x="4660086" y="53034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1BA345D-1ACD-47CE-8C8F-E7A814446DE0}">
      <dsp:nvSpPr>
        <dsp:cNvPr id="0" name=""/>
        <dsp:cNvSpPr/>
      </dsp:nvSpPr>
      <dsp:spPr>
        <a:xfrm>
          <a:off x="5664507" y="1951933"/>
          <a:ext cx="1208420" cy="530340"/>
        </a:xfrm>
        <a:custGeom>
          <a:avLst/>
          <a:gdLst/>
          <a:ahLst/>
          <a:cxnLst/>
          <a:rect l="0" t="0" r="0" b="0"/>
          <a:pathLst>
            <a:path>
              <a:moveTo>
                <a:pt x="0" y="0"/>
              </a:moveTo>
              <a:lnTo>
                <a:pt x="0" y="274208"/>
              </a:lnTo>
              <a:lnTo>
                <a:pt x="1208420" y="274208"/>
              </a:lnTo>
              <a:lnTo>
                <a:pt x="1208420" y="53034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A30EA7-EAC2-4F68-9FEB-894B3E7C4935}">
      <dsp:nvSpPr>
        <dsp:cNvPr id="0" name=""/>
        <dsp:cNvSpPr/>
      </dsp:nvSpPr>
      <dsp:spPr>
        <a:xfrm>
          <a:off x="3583553" y="1951933"/>
          <a:ext cx="2080954" cy="530340"/>
        </a:xfrm>
        <a:custGeom>
          <a:avLst/>
          <a:gdLst/>
          <a:ahLst/>
          <a:cxnLst/>
          <a:rect l="0" t="0" r="0" b="0"/>
          <a:pathLst>
            <a:path>
              <a:moveTo>
                <a:pt x="2080954" y="0"/>
              </a:moveTo>
              <a:lnTo>
                <a:pt x="2080954" y="274208"/>
              </a:lnTo>
              <a:lnTo>
                <a:pt x="0" y="274208"/>
              </a:lnTo>
              <a:lnTo>
                <a:pt x="0" y="53034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B61347C-791F-43DC-B0CD-214EBC3C9722}">
      <dsp:nvSpPr>
        <dsp:cNvPr id="0" name=""/>
        <dsp:cNvSpPr/>
      </dsp:nvSpPr>
      <dsp:spPr>
        <a:xfrm>
          <a:off x="967074" y="1951933"/>
          <a:ext cx="4697432" cy="530340"/>
        </a:xfrm>
        <a:custGeom>
          <a:avLst/>
          <a:gdLst/>
          <a:ahLst/>
          <a:cxnLst/>
          <a:rect l="0" t="0" r="0" b="0"/>
          <a:pathLst>
            <a:path>
              <a:moveTo>
                <a:pt x="4697432" y="0"/>
              </a:moveTo>
              <a:lnTo>
                <a:pt x="4697432" y="274208"/>
              </a:lnTo>
              <a:lnTo>
                <a:pt x="0" y="274208"/>
              </a:lnTo>
              <a:lnTo>
                <a:pt x="0" y="53034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489537-759A-4F22-9124-41778E4233AE}">
      <dsp:nvSpPr>
        <dsp:cNvPr id="0" name=""/>
        <dsp:cNvSpPr/>
      </dsp:nvSpPr>
      <dsp:spPr>
        <a:xfrm>
          <a:off x="3151848" y="133087"/>
          <a:ext cx="5025318" cy="181884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tr-TR" sz="4800" kern="1200" dirty="0">
              <a:solidFill>
                <a:schemeClr val="bg1"/>
              </a:solidFill>
              <a:latin typeface="Franklin Gothic Demi Cond" panose="020B0706030402020204" pitchFamily="34" charset="0"/>
              <a:ea typeface="+mj-ea"/>
              <a:cs typeface="+mj-cs"/>
            </a:rPr>
            <a:t>GELİŞİM ALANLARI</a:t>
          </a:r>
        </a:p>
      </dsp:txBody>
      <dsp:txXfrm>
        <a:off x="3151848" y="133087"/>
        <a:ext cx="5025318" cy="1818845"/>
      </dsp:txXfrm>
    </dsp:sp>
    <dsp:sp modelId="{AB5AC0E8-6C7A-4A21-99D5-382B1C949C29}">
      <dsp:nvSpPr>
        <dsp:cNvPr id="0" name=""/>
        <dsp:cNvSpPr/>
      </dsp:nvSpPr>
      <dsp:spPr>
        <a:xfrm>
          <a:off x="5517" y="2482273"/>
          <a:ext cx="1923115" cy="906050"/>
        </a:xfrm>
        <a:prstGeom prst="rect">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solidFill>
                <a:prstClr val="white"/>
              </a:solidFill>
              <a:latin typeface="Franklin Gothic Demi Cond" panose="020B0706030402020204" pitchFamily="34" charset="0"/>
              <a:ea typeface="+mn-ea"/>
              <a:cs typeface="+mn-cs"/>
            </a:rPr>
            <a:t>Fiziksel </a:t>
          </a:r>
          <a:r>
            <a:rPr lang="tr-TR" sz="3200" kern="1200" dirty="0">
              <a:solidFill>
                <a:prstClr val="white"/>
              </a:solidFill>
              <a:latin typeface="Calibri" panose="020F0502020204030204"/>
              <a:ea typeface="+mn-ea"/>
              <a:cs typeface="+mn-cs"/>
            </a:rPr>
            <a:t>Gelişim</a:t>
          </a:r>
        </a:p>
      </dsp:txBody>
      <dsp:txXfrm>
        <a:off x="5517" y="2482273"/>
        <a:ext cx="1923115" cy="906050"/>
      </dsp:txXfrm>
    </dsp:sp>
    <dsp:sp modelId="{ABA18D5A-4243-42C0-90CF-14DB6D479B02}">
      <dsp:nvSpPr>
        <dsp:cNvPr id="0" name=""/>
        <dsp:cNvSpPr/>
      </dsp:nvSpPr>
      <dsp:spPr>
        <a:xfrm>
          <a:off x="2440897" y="2482273"/>
          <a:ext cx="2285311" cy="957130"/>
        </a:xfrm>
        <a:prstGeom prst="rect">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solidFill>
                <a:prstClr val="white"/>
              </a:solidFill>
              <a:latin typeface="Franklin Gothic Demi Cond" panose="020B0706030402020204" pitchFamily="34" charset="0"/>
              <a:ea typeface="+mn-ea"/>
              <a:cs typeface="+mn-cs"/>
            </a:rPr>
            <a:t>Zihinsel</a:t>
          </a:r>
          <a:r>
            <a:rPr lang="tr-TR" sz="3600" kern="1200" dirty="0"/>
            <a:t> </a:t>
          </a:r>
          <a:r>
            <a:rPr lang="tr-TR" sz="3200" kern="1200" dirty="0">
              <a:solidFill>
                <a:prstClr val="white"/>
              </a:solidFill>
              <a:latin typeface="Calibri" panose="020F0502020204030204"/>
              <a:ea typeface="+mn-ea"/>
              <a:cs typeface="+mn-cs"/>
            </a:rPr>
            <a:t>Gelişim</a:t>
          </a:r>
        </a:p>
      </dsp:txBody>
      <dsp:txXfrm>
        <a:off x="2440897" y="2482273"/>
        <a:ext cx="2285311" cy="957130"/>
      </dsp:txXfrm>
    </dsp:sp>
    <dsp:sp modelId="{4ADA2DD5-03FF-47F8-9B7A-386D1F8B0D3A}">
      <dsp:nvSpPr>
        <dsp:cNvPr id="0" name=""/>
        <dsp:cNvSpPr/>
      </dsp:nvSpPr>
      <dsp:spPr>
        <a:xfrm>
          <a:off x="5238473" y="2482273"/>
          <a:ext cx="3268908" cy="3166943"/>
        </a:xfrm>
        <a:prstGeom prst="rect">
          <a:avLst/>
        </a:prstGeom>
        <a:solidFill>
          <a:schemeClr val="accent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solidFill>
                <a:srgbClr val="FFFF00"/>
              </a:solidFill>
              <a:latin typeface="Franklin Gothic Demi Cond" panose="020B0706030402020204" pitchFamily="34" charset="0"/>
              <a:ea typeface="+mn-ea"/>
              <a:cs typeface="+mn-cs"/>
            </a:rPr>
            <a:t>Duygusal       </a:t>
          </a:r>
          <a:r>
            <a:rPr lang="tr-TR" sz="2800" kern="1200" dirty="0">
              <a:solidFill>
                <a:srgbClr val="FFFF00"/>
              </a:solidFill>
              <a:latin typeface="Calibri" panose="020F0502020204030204"/>
              <a:ea typeface="+mn-ea"/>
              <a:cs typeface="+mn-cs"/>
            </a:rPr>
            <a:t>Gelişim</a:t>
          </a:r>
        </a:p>
      </dsp:txBody>
      <dsp:txXfrm>
        <a:off x="5238473" y="2482273"/>
        <a:ext cx="3268908" cy="3166943"/>
      </dsp:txXfrm>
    </dsp:sp>
    <dsp:sp modelId="{D6184A1E-588E-477C-A882-55B7A32037D8}">
      <dsp:nvSpPr>
        <dsp:cNvPr id="0" name=""/>
        <dsp:cNvSpPr/>
      </dsp:nvSpPr>
      <dsp:spPr>
        <a:xfrm>
          <a:off x="9019647" y="2482273"/>
          <a:ext cx="2609892" cy="976864"/>
        </a:xfrm>
        <a:prstGeom prst="rect">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solidFill>
                <a:prstClr val="white"/>
              </a:solidFill>
              <a:latin typeface="Franklin Gothic Demi Cond" panose="020B0706030402020204" pitchFamily="34" charset="0"/>
              <a:ea typeface="+mn-ea"/>
              <a:cs typeface="+mn-cs"/>
            </a:rPr>
            <a:t>Sosyal    </a:t>
          </a:r>
          <a:r>
            <a:rPr lang="tr-TR" sz="2800" kern="1200" dirty="0">
              <a:solidFill>
                <a:prstClr val="white"/>
              </a:solidFill>
              <a:latin typeface="Calibri" panose="020F0502020204030204"/>
              <a:ea typeface="+mn-ea"/>
              <a:cs typeface="+mn-cs"/>
            </a:rPr>
            <a:t>Gelişim</a:t>
          </a:r>
          <a:endParaRPr lang="tr-TR" sz="3700" kern="1200" dirty="0"/>
        </a:p>
      </dsp:txBody>
      <dsp:txXfrm>
        <a:off x="9019647" y="2482273"/>
        <a:ext cx="2609892" cy="976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0FCF9-CF74-4DE5-8152-527CBE65D62F}">
      <dsp:nvSpPr>
        <dsp:cNvPr id="0" name=""/>
        <dsp:cNvSpPr/>
      </dsp:nvSpPr>
      <dsp:spPr>
        <a:xfrm>
          <a:off x="5770630" y="1978576"/>
          <a:ext cx="4058583" cy="610248"/>
        </a:xfrm>
        <a:custGeom>
          <a:avLst/>
          <a:gdLst/>
          <a:ahLst/>
          <a:cxnLst/>
          <a:rect l="0" t="0" r="0" b="0"/>
          <a:pathLst>
            <a:path>
              <a:moveTo>
                <a:pt x="0" y="0"/>
              </a:moveTo>
              <a:lnTo>
                <a:pt x="0" y="355234"/>
              </a:lnTo>
              <a:lnTo>
                <a:pt x="4058583" y="355234"/>
              </a:lnTo>
              <a:lnTo>
                <a:pt x="4058583" y="61024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1BA345D-1ACD-47CE-8C8F-E7A814446DE0}">
      <dsp:nvSpPr>
        <dsp:cNvPr id="0" name=""/>
        <dsp:cNvSpPr/>
      </dsp:nvSpPr>
      <dsp:spPr>
        <a:xfrm>
          <a:off x="5770630" y="1978576"/>
          <a:ext cx="592749" cy="610248"/>
        </a:xfrm>
        <a:custGeom>
          <a:avLst/>
          <a:gdLst/>
          <a:ahLst/>
          <a:cxnLst/>
          <a:rect l="0" t="0" r="0" b="0"/>
          <a:pathLst>
            <a:path>
              <a:moveTo>
                <a:pt x="0" y="0"/>
              </a:moveTo>
              <a:lnTo>
                <a:pt x="0" y="355234"/>
              </a:lnTo>
              <a:lnTo>
                <a:pt x="592749" y="355234"/>
              </a:lnTo>
              <a:lnTo>
                <a:pt x="592749" y="61024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A30EA7-EAC2-4F68-9FEB-894B3E7C4935}">
      <dsp:nvSpPr>
        <dsp:cNvPr id="0" name=""/>
        <dsp:cNvSpPr/>
      </dsp:nvSpPr>
      <dsp:spPr>
        <a:xfrm>
          <a:off x="3564067" y="1978576"/>
          <a:ext cx="2206563" cy="610248"/>
        </a:xfrm>
        <a:custGeom>
          <a:avLst/>
          <a:gdLst/>
          <a:ahLst/>
          <a:cxnLst/>
          <a:rect l="0" t="0" r="0" b="0"/>
          <a:pathLst>
            <a:path>
              <a:moveTo>
                <a:pt x="2206563" y="0"/>
              </a:moveTo>
              <a:lnTo>
                <a:pt x="2206563" y="355234"/>
              </a:lnTo>
              <a:lnTo>
                <a:pt x="0" y="355234"/>
              </a:lnTo>
              <a:lnTo>
                <a:pt x="0" y="61024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B61347C-791F-43DC-B0CD-214EBC3C9722}">
      <dsp:nvSpPr>
        <dsp:cNvPr id="0" name=""/>
        <dsp:cNvSpPr/>
      </dsp:nvSpPr>
      <dsp:spPr>
        <a:xfrm>
          <a:off x="959014" y="1978576"/>
          <a:ext cx="4811615" cy="610248"/>
        </a:xfrm>
        <a:custGeom>
          <a:avLst/>
          <a:gdLst/>
          <a:ahLst/>
          <a:cxnLst/>
          <a:rect l="0" t="0" r="0" b="0"/>
          <a:pathLst>
            <a:path>
              <a:moveTo>
                <a:pt x="4811615" y="0"/>
              </a:moveTo>
              <a:lnTo>
                <a:pt x="4811615" y="355234"/>
              </a:lnTo>
              <a:lnTo>
                <a:pt x="0" y="355234"/>
              </a:lnTo>
              <a:lnTo>
                <a:pt x="0" y="61024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489537-759A-4F22-9124-41778E4233AE}">
      <dsp:nvSpPr>
        <dsp:cNvPr id="0" name=""/>
        <dsp:cNvSpPr/>
      </dsp:nvSpPr>
      <dsp:spPr>
        <a:xfrm>
          <a:off x="3268943" y="167673"/>
          <a:ext cx="5003374" cy="1810902"/>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tr-TR" sz="4800" kern="1200" dirty="0">
              <a:solidFill>
                <a:schemeClr val="bg1"/>
              </a:solidFill>
              <a:latin typeface="Franklin Gothic Demi Cond" panose="020B0706030402020204" pitchFamily="34" charset="0"/>
              <a:ea typeface="+mj-ea"/>
              <a:cs typeface="+mj-cs"/>
            </a:rPr>
            <a:t>GELİŞİM ALANLARI</a:t>
          </a:r>
        </a:p>
      </dsp:txBody>
      <dsp:txXfrm>
        <a:off x="3268943" y="167673"/>
        <a:ext cx="5003374" cy="1810902"/>
      </dsp:txXfrm>
    </dsp:sp>
    <dsp:sp modelId="{AB5AC0E8-6C7A-4A21-99D5-382B1C949C29}">
      <dsp:nvSpPr>
        <dsp:cNvPr id="0" name=""/>
        <dsp:cNvSpPr/>
      </dsp:nvSpPr>
      <dsp:spPr>
        <a:xfrm>
          <a:off x="1655" y="2588824"/>
          <a:ext cx="1914717" cy="902093"/>
        </a:xfrm>
        <a:prstGeom prst="rect">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solidFill>
                <a:prstClr val="white"/>
              </a:solidFill>
              <a:latin typeface="Franklin Gothic Demi Cond" panose="020B0706030402020204" pitchFamily="34" charset="0"/>
              <a:ea typeface="+mn-ea"/>
              <a:cs typeface="+mn-cs"/>
            </a:rPr>
            <a:t>Fiziksel </a:t>
          </a:r>
          <a:r>
            <a:rPr lang="tr-TR" sz="3200" kern="1200" dirty="0">
              <a:solidFill>
                <a:prstClr val="white"/>
              </a:solidFill>
              <a:latin typeface="Calibri" panose="020F0502020204030204"/>
              <a:ea typeface="+mn-ea"/>
              <a:cs typeface="+mn-cs"/>
            </a:rPr>
            <a:t>Gelişim</a:t>
          </a:r>
        </a:p>
      </dsp:txBody>
      <dsp:txXfrm>
        <a:off x="1655" y="2588824"/>
        <a:ext cx="1914717" cy="902093"/>
      </dsp:txXfrm>
    </dsp:sp>
    <dsp:sp modelId="{ABA18D5A-4243-42C0-90CF-14DB6D479B02}">
      <dsp:nvSpPr>
        <dsp:cNvPr id="0" name=""/>
        <dsp:cNvSpPr/>
      </dsp:nvSpPr>
      <dsp:spPr>
        <a:xfrm>
          <a:off x="2426401" y="2588824"/>
          <a:ext cx="2275331" cy="952950"/>
        </a:xfrm>
        <a:prstGeom prst="rect">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solidFill>
                <a:prstClr val="white"/>
              </a:solidFill>
              <a:latin typeface="Franklin Gothic Demi Cond" panose="020B0706030402020204" pitchFamily="34" charset="0"/>
              <a:ea typeface="+mn-ea"/>
              <a:cs typeface="+mn-cs"/>
            </a:rPr>
            <a:t>Zihinsel</a:t>
          </a:r>
          <a:r>
            <a:rPr lang="tr-TR" sz="3600" kern="1200" dirty="0"/>
            <a:t> </a:t>
          </a:r>
          <a:r>
            <a:rPr lang="tr-TR" sz="3200" kern="1200" dirty="0">
              <a:solidFill>
                <a:prstClr val="white"/>
              </a:solidFill>
              <a:latin typeface="Calibri" panose="020F0502020204030204"/>
              <a:ea typeface="+mn-ea"/>
              <a:cs typeface="+mn-cs"/>
            </a:rPr>
            <a:t>Gelişim</a:t>
          </a:r>
        </a:p>
      </dsp:txBody>
      <dsp:txXfrm>
        <a:off x="2426401" y="2588824"/>
        <a:ext cx="2275331" cy="952950"/>
      </dsp:txXfrm>
    </dsp:sp>
    <dsp:sp modelId="{4ADA2DD5-03FF-47F8-9B7A-386D1F8B0D3A}">
      <dsp:nvSpPr>
        <dsp:cNvPr id="0" name=""/>
        <dsp:cNvSpPr/>
      </dsp:nvSpPr>
      <dsp:spPr>
        <a:xfrm>
          <a:off x="5211761" y="2588824"/>
          <a:ext cx="2303237" cy="981633"/>
        </a:xfrm>
        <a:prstGeom prst="rect">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solidFill>
                <a:prstClr val="white"/>
              </a:solidFill>
              <a:latin typeface="Franklin Gothic Demi Cond" panose="020B0706030402020204" pitchFamily="34" charset="0"/>
              <a:ea typeface="+mn-ea"/>
              <a:cs typeface="+mn-cs"/>
            </a:rPr>
            <a:t>Duygusal </a:t>
          </a:r>
        </a:p>
        <a:p>
          <a:pPr marL="0" lvl="0" indent="0" algn="ctr" defTabSz="1778000">
            <a:lnSpc>
              <a:spcPct val="90000"/>
            </a:lnSpc>
            <a:spcBef>
              <a:spcPct val="0"/>
            </a:spcBef>
            <a:spcAft>
              <a:spcPct val="35000"/>
            </a:spcAft>
            <a:buNone/>
          </a:pPr>
          <a:r>
            <a:rPr lang="tr-TR" sz="2800" kern="1200" dirty="0">
              <a:solidFill>
                <a:prstClr val="white"/>
              </a:solidFill>
              <a:latin typeface="Calibri" panose="020F0502020204030204"/>
              <a:ea typeface="+mn-ea"/>
              <a:cs typeface="+mn-cs"/>
            </a:rPr>
            <a:t>Gelişim</a:t>
          </a:r>
        </a:p>
      </dsp:txBody>
      <dsp:txXfrm>
        <a:off x="5211761" y="2588824"/>
        <a:ext cx="2303237" cy="981633"/>
      </dsp:txXfrm>
    </dsp:sp>
    <dsp:sp modelId="{D6184A1E-588E-477C-A882-55B7A32037D8}">
      <dsp:nvSpPr>
        <dsp:cNvPr id="0" name=""/>
        <dsp:cNvSpPr/>
      </dsp:nvSpPr>
      <dsp:spPr>
        <a:xfrm>
          <a:off x="8025026" y="2588824"/>
          <a:ext cx="3608374" cy="2943662"/>
        </a:xfrm>
        <a:prstGeom prst="rect">
          <a:avLst/>
        </a:prstGeom>
        <a:solidFill>
          <a:schemeClr val="accent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solidFill>
                <a:srgbClr val="FFFF00"/>
              </a:solidFill>
              <a:latin typeface="Franklin Gothic Demi Cond" panose="020B0706030402020204" pitchFamily="34" charset="0"/>
              <a:ea typeface="+mn-ea"/>
              <a:cs typeface="+mn-cs"/>
            </a:rPr>
            <a:t>Sosyal               </a:t>
          </a:r>
          <a:r>
            <a:rPr lang="tr-TR" sz="2800" kern="1200" dirty="0">
              <a:solidFill>
                <a:srgbClr val="FFFF00"/>
              </a:solidFill>
              <a:latin typeface="Calibri" panose="020F0502020204030204"/>
              <a:ea typeface="+mn-ea"/>
              <a:cs typeface="+mn-cs"/>
            </a:rPr>
            <a:t>Gelişim</a:t>
          </a:r>
          <a:endParaRPr lang="tr-TR" sz="3700" kern="1200" dirty="0">
            <a:solidFill>
              <a:srgbClr val="FFFF00"/>
            </a:solidFill>
          </a:endParaRPr>
        </a:p>
      </dsp:txBody>
      <dsp:txXfrm>
        <a:off x="8025026" y="2588824"/>
        <a:ext cx="3608374" cy="29436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F216E-4C83-41D7-862B-415B50B14493}" type="datetimeFigureOut">
              <a:rPr lang="tr-TR" smtClean="0"/>
              <a:t>17.03.2021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32638-15C3-422A-BB86-4162C38A8DC8}" type="slidenum">
              <a:rPr lang="tr-TR" smtClean="0"/>
              <a:t>‹#›</a:t>
            </a:fld>
            <a:endParaRPr lang="tr-TR"/>
          </a:p>
        </p:txBody>
      </p:sp>
    </p:spTree>
    <p:extLst>
      <p:ext uri="{BB962C8B-B14F-4D97-AF65-F5344CB8AC3E}">
        <p14:creationId xmlns:p14="http://schemas.microsoft.com/office/powerpoint/2010/main" val="129398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2D32638-15C3-422A-BB86-4162C38A8DC8}" type="slidenum">
              <a:rPr lang="tr-TR" smtClean="0"/>
              <a:t>1</a:t>
            </a:fld>
            <a:endParaRPr lang="tr-TR"/>
          </a:p>
        </p:txBody>
      </p:sp>
    </p:spTree>
    <p:extLst>
      <p:ext uri="{BB962C8B-B14F-4D97-AF65-F5344CB8AC3E}">
        <p14:creationId xmlns:p14="http://schemas.microsoft.com/office/powerpoint/2010/main" val="300195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a:solidFill>
                  <a:srgbClr val="FFFF00"/>
                </a:solidFill>
                <a:latin typeface="Franklin Gothic Demi Cond" panose="020B0706030402020204" pitchFamily="34" charset="0"/>
                <a:ea typeface="+mn-ea"/>
                <a:cs typeface="+mn-cs"/>
              </a:rPr>
              <a:t>Sosyal Gelişim denince…</a:t>
            </a:r>
            <a:endParaRPr lang="tr-TR" sz="1050" b="1" kern="1200" dirty="0">
              <a:solidFill>
                <a:srgbClr val="FFFF00"/>
              </a:solidFill>
              <a:latin typeface="Calibri" panose="020F0502020204030204"/>
              <a:ea typeface="+mn-ea"/>
              <a:cs typeface="+mn-cs"/>
            </a:endParaRPr>
          </a:p>
          <a:p>
            <a:r>
              <a:rPr lang="tr-TR" altLang="tr-TR" sz="1200" b="0" dirty="0">
                <a:solidFill>
                  <a:srgbClr val="002060"/>
                </a:solidFill>
              </a:rPr>
              <a:t>Sosyal gelişme, kişinin içinde bulunduğu toplum tarafından kabul edilebilir biçimde davranmayı öğrenme sürecidir. </a:t>
            </a:r>
          </a:p>
          <a:p>
            <a:endParaRPr lang="tr-TR" altLang="tr-TR" sz="1200" b="0" dirty="0">
              <a:solidFill>
                <a:srgbClr val="002060"/>
              </a:solidFill>
            </a:endParaRPr>
          </a:p>
          <a:p>
            <a:r>
              <a:rPr lang="tr-TR" altLang="tr-TR" sz="1200" b="0" dirty="0">
                <a:solidFill>
                  <a:srgbClr val="002060"/>
                </a:solidFill>
              </a:rPr>
              <a:t>Ergen toplumda saygınlık kazanmaya ve bir yer edinmeye ihtiyaç duyar. Toplumsal uyum büyük ölçüde bu ihtiyacın karşılanmasına bağlıdır. Ergenlik yılları bir anlamda toplumsal gelişim ve uyum yıllarıdır. </a:t>
            </a:r>
          </a:p>
          <a:p>
            <a:r>
              <a:rPr lang="tr-TR" b="0" i="0" dirty="0">
                <a:solidFill>
                  <a:srgbClr val="313131"/>
                </a:solidFill>
                <a:effectLst/>
                <a:latin typeface="Overpass"/>
              </a:rPr>
              <a:t>Sosyal gelişme içinde ergen, arkadaş çevresinin değerlerini ve dünya görüşünü çok önemser. </a:t>
            </a:r>
            <a:r>
              <a:rPr lang="tr-TR" dirty="0"/>
              <a:t>Bu sırada ergen için anne-babasının ve diğer yetişkinlerin görüşleri geri plandadır ve reddedilir. Bazı durumlarda ergen arkadaş grubuna kabul edilebilmek için benimsemediği hareket ve tutumları bile benimser görünür.</a:t>
            </a: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32638-15C3-422A-BB86-4162C38A8DC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670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Ergenin Beyni</a:t>
            </a:r>
            <a:r>
              <a:rPr lang="tr-TR" dirty="0">
                <a:solidFill>
                  <a:srgbClr val="002060"/>
                </a:solidFill>
                <a:highlight>
                  <a:srgbClr val="FFFF00"/>
                </a:highlight>
                <a:sym typeface="Wingdings" panose="05000000000000000000" pitchFamily="2" charset="2"/>
              </a:rPr>
              <a:t></a:t>
            </a:r>
            <a:endParaRPr lang="tr-TR" dirty="0">
              <a:solidFill>
                <a:srgbClr val="002060"/>
              </a:solidFill>
              <a:highlight>
                <a:srgbClr val="FFFF00"/>
              </a:highlight>
            </a:endParaRPr>
          </a:p>
        </p:txBody>
      </p:sp>
      <p:sp>
        <p:nvSpPr>
          <p:cNvPr id="4" name="Slayt Numarası Yer Tutucusu 3"/>
          <p:cNvSpPr>
            <a:spLocks noGrp="1"/>
          </p:cNvSpPr>
          <p:nvPr>
            <p:ph type="sldNum" sz="quarter" idx="5"/>
          </p:nvPr>
        </p:nvSpPr>
        <p:spPr/>
        <p:txBody>
          <a:bodyPr/>
          <a:lstStyle/>
          <a:p>
            <a:fld id="{C2D32638-15C3-422A-BB86-4162C38A8DC8}" type="slidenum">
              <a:rPr lang="tr-TR" smtClean="0"/>
              <a:t>12</a:t>
            </a:fld>
            <a:endParaRPr lang="tr-TR"/>
          </a:p>
        </p:txBody>
      </p:sp>
    </p:spTree>
    <p:extLst>
      <p:ext uri="{BB962C8B-B14F-4D97-AF65-F5344CB8AC3E}">
        <p14:creationId xmlns:p14="http://schemas.microsoft.com/office/powerpoint/2010/main" val="2889181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Dosyadaki 4</a:t>
            </a:r>
            <a:r>
              <a:rPr kumimoji="0" lang="tr-TR" sz="1200" b="1" i="0" u="sng" strike="noStrike" kern="1200" cap="none" spc="0" normalizeH="0" baseline="0" noProof="0" dirty="0">
                <a:ln>
                  <a:noFill/>
                </a:ln>
                <a:solidFill>
                  <a:srgbClr val="C00000"/>
                </a:solidFill>
                <a:effectLst/>
                <a:uLnTx/>
                <a:uFillTx/>
                <a:latin typeface="Calibri" panose="020F0502020204030204"/>
                <a:ea typeface="+mn-ea"/>
                <a:cs typeface="+mn-cs"/>
              </a:rPr>
              <a:t>.videoyu </a:t>
            </a: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izleyelim.</a:t>
            </a:r>
          </a:p>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32638-15C3-422A-BB86-4162C38A8DC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83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SEY Vakfı-Semra Enver Yücel Vakfı</a:t>
            </a:r>
          </a:p>
          <a:p>
            <a:r>
              <a:rPr lang="tr-TR" dirty="0" err="1"/>
              <a:t>Bahçeşehir</a:t>
            </a:r>
            <a:r>
              <a:rPr lang="tr-TR" dirty="0"/>
              <a:t> Koleji</a:t>
            </a:r>
          </a:p>
          <a:p>
            <a:r>
              <a:rPr lang="tr-TR" dirty="0"/>
              <a:t>Kariyer ve Rehberlik Merkezi</a:t>
            </a: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C2DFD-A162-48F2-984B-4C91221E4F9A}"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4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Dosyadaki 1</a:t>
            </a:r>
            <a:r>
              <a:rPr kumimoji="0" lang="tr-TR" sz="1200" b="1" i="0" u="sng" strike="noStrike" kern="1200" cap="none" spc="0" normalizeH="0" baseline="0" noProof="0" dirty="0">
                <a:ln>
                  <a:noFill/>
                </a:ln>
                <a:solidFill>
                  <a:srgbClr val="C00000"/>
                </a:solidFill>
                <a:effectLst/>
                <a:uLnTx/>
                <a:uFillTx/>
                <a:latin typeface="Calibri" panose="020F0502020204030204"/>
                <a:ea typeface="+mn-ea"/>
                <a:cs typeface="+mn-cs"/>
              </a:rPr>
              <a:t>.videoyu </a:t>
            </a: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izleyelim.</a:t>
            </a:r>
          </a:p>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32638-15C3-422A-BB86-4162C38A8DC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3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dirty="0"/>
              <a:t>«Zihinsel Gelişim» dendiğinde aklınıza neler geliyor? Paylaşabilir misiniz? </a:t>
            </a:r>
          </a:p>
        </p:txBody>
      </p:sp>
      <p:sp>
        <p:nvSpPr>
          <p:cNvPr id="4" name="Slayt Numarası Yer Tutucusu 3"/>
          <p:cNvSpPr>
            <a:spLocks noGrp="1"/>
          </p:cNvSpPr>
          <p:nvPr>
            <p:ph type="sldNum" sz="quarter" idx="5"/>
          </p:nvPr>
        </p:nvSpPr>
        <p:spPr/>
        <p:txBody>
          <a:bodyPr/>
          <a:lstStyle/>
          <a:p>
            <a:fld id="{C2D32638-15C3-422A-BB86-4162C38A8DC8}" type="slidenum">
              <a:rPr lang="tr-TR" smtClean="0"/>
              <a:t>3</a:t>
            </a:fld>
            <a:endParaRPr lang="tr-TR"/>
          </a:p>
        </p:txBody>
      </p:sp>
    </p:spTree>
    <p:extLst>
      <p:ext uri="{BB962C8B-B14F-4D97-AF65-F5344CB8AC3E}">
        <p14:creationId xmlns:p14="http://schemas.microsoft.com/office/powerpoint/2010/main" val="3362051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666666"/>
                </a:solidFill>
                <a:effectLst/>
                <a:latin typeface="Open Sans"/>
              </a:rPr>
              <a:t>Ergenlik, yeni zihinsel kapasiteleri kullanmaya alışma dönemidir. Yeni düşünme becerileri, ihtimal hesapları yapabilme, alternatiflerin varlığını fark etme, soyut düşüncelere sahip olup onları anlayabilme gibi yetileri kapsar. Ergen bu becerileri kazanmaya başlar ancak özellikle ergenlik döneminin başlarında bunları kullanmada henüz beceri sahibi değildir. Dolayısıyla bu alışma sürecinde ergen bazı düşünme hataları yapabilir.</a:t>
            </a:r>
            <a:endParaRPr lang="tr-TR" b="0" dirty="0"/>
          </a:p>
        </p:txBody>
      </p:sp>
      <p:sp>
        <p:nvSpPr>
          <p:cNvPr id="4" name="Slayt Numarası Yer Tutucusu 3"/>
          <p:cNvSpPr>
            <a:spLocks noGrp="1"/>
          </p:cNvSpPr>
          <p:nvPr>
            <p:ph type="sldNum" sz="quarter" idx="5"/>
          </p:nvPr>
        </p:nvSpPr>
        <p:spPr/>
        <p:txBody>
          <a:bodyPr/>
          <a:lstStyle/>
          <a:p>
            <a:fld id="{C2D32638-15C3-422A-BB86-4162C38A8DC8}" type="slidenum">
              <a:rPr lang="tr-TR" smtClean="0"/>
              <a:t>4</a:t>
            </a:fld>
            <a:endParaRPr lang="tr-TR"/>
          </a:p>
        </p:txBody>
      </p:sp>
    </p:spTree>
    <p:extLst>
      <p:ext uri="{BB962C8B-B14F-4D97-AF65-F5344CB8AC3E}">
        <p14:creationId xmlns:p14="http://schemas.microsoft.com/office/powerpoint/2010/main" val="1283426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Dosyadaki </a:t>
            </a:r>
            <a:r>
              <a:rPr kumimoji="0" lang="tr-TR" sz="1200" b="1" i="0" u="sng" strike="noStrike" kern="1200" cap="none" spc="0" normalizeH="0" baseline="0" noProof="0" dirty="0">
                <a:ln>
                  <a:noFill/>
                </a:ln>
                <a:solidFill>
                  <a:srgbClr val="C00000"/>
                </a:solidFill>
                <a:effectLst/>
                <a:uLnTx/>
                <a:uFillTx/>
                <a:latin typeface="Calibri" panose="020F0502020204030204"/>
                <a:ea typeface="+mn-ea"/>
                <a:cs typeface="+mn-cs"/>
              </a:rPr>
              <a:t>2.videoyu </a:t>
            </a: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izleyelim.</a:t>
            </a:r>
          </a:p>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32638-15C3-422A-BB86-4162C38A8DC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08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sz="1200" b="1" kern="1200" dirty="0">
                <a:solidFill>
                  <a:srgbClr val="595959"/>
                </a:solidFill>
                <a:latin typeface="+mj-lt"/>
                <a:ea typeface="+mj-ea"/>
                <a:cs typeface="+mj-cs"/>
              </a:rPr>
              <a:t>E</a:t>
            </a:r>
            <a:r>
              <a:rPr lang="en-US" altLang="tr-TR" sz="1200" b="1" kern="1200" dirty="0" err="1">
                <a:solidFill>
                  <a:srgbClr val="595959"/>
                </a:solidFill>
                <a:latin typeface="+mj-lt"/>
                <a:ea typeface="+mj-ea"/>
                <a:cs typeface="+mj-cs"/>
              </a:rPr>
              <a:t>rgenlikte</a:t>
            </a:r>
            <a:r>
              <a:rPr lang="en-US" altLang="tr-TR" sz="1200" b="1" kern="1200" dirty="0">
                <a:solidFill>
                  <a:srgbClr val="595959"/>
                </a:solidFill>
                <a:latin typeface="+mj-lt"/>
                <a:ea typeface="+mj-ea"/>
                <a:cs typeface="+mj-cs"/>
              </a:rPr>
              <a:t> </a:t>
            </a:r>
            <a:r>
              <a:rPr lang="en-US" altLang="tr-TR" sz="1200" b="1" kern="1200" dirty="0" err="1">
                <a:solidFill>
                  <a:srgbClr val="595959"/>
                </a:solidFill>
                <a:latin typeface="+mj-lt"/>
                <a:ea typeface="+mj-ea"/>
                <a:cs typeface="+mj-cs"/>
              </a:rPr>
              <a:t>zihinsel</a:t>
            </a:r>
            <a:r>
              <a:rPr lang="en-US" altLang="tr-TR" sz="1200" b="1" kern="1200" dirty="0">
                <a:solidFill>
                  <a:srgbClr val="595959"/>
                </a:solidFill>
                <a:latin typeface="+mj-lt"/>
                <a:ea typeface="+mj-ea"/>
                <a:cs typeface="+mj-cs"/>
              </a:rPr>
              <a:t> </a:t>
            </a:r>
            <a:r>
              <a:rPr lang="en-US" altLang="tr-TR" sz="1200" b="1" kern="1200" dirty="0" err="1">
                <a:solidFill>
                  <a:srgbClr val="595959"/>
                </a:solidFill>
                <a:latin typeface="+mj-lt"/>
                <a:ea typeface="+mj-ea"/>
                <a:cs typeface="+mj-cs"/>
              </a:rPr>
              <a:t>gelişim</a:t>
            </a:r>
            <a:r>
              <a:rPr lang="tr-TR" altLang="tr-TR" sz="1200" b="1" kern="1200" dirty="0">
                <a:solidFill>
                  <a:srgbClr val="595959"/>
                </a:solidFill>
                <a:latin typeface="+mj-lt"/>
                <a:ea typeface="+mj-ea"/>
                <a:cs typeface="+mj-cs"/>
              </a:rPr>
              <a:t>i hicveden bir karikatür.</a:t>
            </a:r>
            <a:endParaRPr lang="tr-TR" dirty="0"/>
          </a:p>
        </p:txBody>
      </p:sp>
      <p:sp>
        <p:nvSpPr>
          <p:cNvPr id="4" name="Slayt Numarası Yer Tutucusu 3"/>
          <p:cNvSpPr>
            <a:spLocks noGrp="1"/>
          </p:cNvSpPr>
          <p:nvPr>
            <p:ph type="sldNum" sz="quarter" idx="5"/>
          </p:nvPr>
        </p:nvSpPr>
        <p:spPr/>
        <p:txBody>
          <a:bodyPr/>
          <a:lstStyle/>
          <a:p>
            <a:fld id="{C2D32638-15C3-422A-BB86-4162C38A8DC8}" type="slidenum">
              <a:rPr lang="tr-TR" smtClean="0"/>
              <a:t>6</a:t>
            </a:fld>
            <a:endParaRPr lang="tr-TR"/>
          </a:p>
        </p:txBody>
      </p:sp>
    </p:spTree>
    <p:extLst>
      <p:ext uri="{BB962C8B-B14F-4D97-AF65-F5344CB8AC3E}">
        <p14:creationId xmlns:p14="http://schemas.microsoft.com/office/powerpoint/2010/main" val="62121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r>
              <a:rPr lang="tr-TR" b="1" dirty="0"/>
              <a:t>Duygusal Gelişim» </a:t>
            </a:r>
            <a:r>
              <a:rPr lang="tr-TR" dirty="0"/>
              <a:t>dendiğinde aklınıza neler geliyor? Paylaşabilir misiniz? </a:t>
            </a:r>
          </a:p>
        </p:txBody>
      </p:sp>
      <p:sp>
        <p:nvSpPr>
          <p:cNvPr id="4" name="Slayt Numarası Yer Tutucusu 3"/>
          <p:cNvSpPr>
            <a:spLocks noGrp="1"/>
          </p:cNvSpPr>
          <p:nvPr>
            <p:ph type="sldNum" sz="quarter" idx="5"/>
          </p:nvPr>
        </p:nvSpPr>
        <p:spPr/>
        <p:txBody>
          <a:bodyPr/>
          <a:lstStyle/>
          <a:p>
            <a:fld id="{C2D32638-15C3-422A-BB86-4162C38A8DC8}" type="slidenum">
              <a:rPr lang="tr-TR" smtClean="0"/>
              <a:t>7</a:t>
            </a:fld>
            <a:endParaRPr lang="tr-TR"/>
          </a:p>
        </p:txBody>
      </p:sp>
    </p:spTree>
    <p:extLst>
      <p:ext uri="{BB962C8B-B14F-4D97-AF65-F5344CB8AC3E}">
        <p14:creationId xmlns:p14="http://schemas.microsoft.com/office/powerpoint/2010/main" val="2835522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kern="1200" dirty="0">
                <a:solidFill>
                  <a:srgbClr val="FFFF00"/>
                </a:solidFill>
                <a:latin typeface="Franklin Gothic Demi Cond" panose="020B0706030402020204" pitchFamily="34" charset="0"/>
                <a:ea typeface="+mn-ea"/>
                <a:cs typeface="+mn-cs"/>
              </a:rPr>
              <a:t>Duygusal Gelişim </a:t>
            </a:r>
            <a:r>
              <a:rPr lang="tr-TR" sz="1200" b="1" dirty="0">
                <a:solidFill>
                  <a:srgbClr val="FFFF00"/>
                </a:solidFill>
                <a:latin typeface="Franklin Gothic Demi Cond" panose="020B0706030402020204" pitchFamily="34" charset="0"/>
              </a:rPr>
              <a:t>denince …</a:t>
            </a:r>
            <a:endParaRPr lang="tr-TR" sz="1050" b="1" kern="1200" dirty="0">
              <a:solidFill>
                <a:srgbClr val="FFFF00"/>
              </a:solidFill>
              <a:latin typeface="Calibri" panose="020F0502020204030204"/>
              <a:ea typeface="+mn-ea"/>
              <a:cs typeface="+mn-cs"/>
            </a:endParaRPr>
          </a:p>
          <a:p>
            <a:r>
              <a:rPr lang="tr-TR" b="0" i="0" dirty="0">
                <a:solidFill>
                  <a:srgbClr val="1E1E1E"/>
                </a:solidFill>
                <a:effectLst/>
                <a:latin typeface="+mn-lt"/>
              </a:rPr>
              <a:t>İnsanda her gelişim evresi birtakım sıkıntıları da beraberinde getirir.  </a:t>
            </a:r>
          </a:p>
          <a:p>
            <a:r>
              <a:rPr lang="tr-TR" b="0" i="0" dirty="0">
                <a:solidFill>
                  <a:srgbClr val="1E1E1E"/>
                </a:solidFill>
                <a:effectLst/>
                <a:latin typeface="+mn-lt"/>
              </a:rPr>
              <a:t>Ergenlik dönemi, meydana gelen büyük değişimlere uyum sağlama ve yetişkinliğe duygusal olarak hazırlanma dönemidir. </a:t>
            </a:r>
          </a:p>
          <a:p>
            <a:r>
              <a:rPr lang="tr-TR" b="0" i="0" dirty="0">
                <a:solidFill>
                  <a:srgbClr val="1E1E1E"/>
                </a:solidFill>
                <a:effectLst/>
                <a:latin typeface="+mn-lt"/>
              </a:rPr>
              <a:t>Ergenlik çağına kadar olan dönemde ergen oldukça düzenli, sakin, dengeli bir hayat yaşarken, ergenlik dönemi gelince tüm dengeler alt üst olur.  Bu evre ergene, ev halkının bir şey anlatamadığı, söz dinletemediği fakat anlatmak ve söz geçirmek için yoğun çaba harcadığı bir dönemdir. Bu dönemde ergen, duygusal açıdan bazı çelişkiler yaşar. Ergen hem yalnız kalmak ister, hem de arkadaş grubuna girmek için can atar adeta. Can atar atmasına da, bakalım girilen arkadaş grubu ergeni sevecek, onaylayacak mı? yoksa aşağılayıp, hor mu görecek? kaygısı taşınmaktadır. Bu nedenle ergen yoğun bir duygusal karmaşa yaşar. Bu duygusal düzeyi ise, ergenin okul başarısı, sağlık durumu, cinsiyeti, zekası etkilemektedir. Özellikle sağlık koşulları kötü olan bir ergen daha duygusal bir hal alabilir.</a:t>
            </a:r>
            <a:endParaRPr lang="tr-TR" dirty="0">
              <a:latin typeface="+mn-lt"/>
            </a:endParaRP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32638-15C3-422A-BB86-4162C38A8DC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6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Dosyadaki 3</a:t>
            </a:r>
            <a:r>
              <a:rPr kumimoji="0" lang="tr-TR" sz="1200" b="1" i="0" u="sng" strike="noStrike" kern="1200" cap="none" spc="0" normalizeH="0" baseline="0" noProof="0" dirty="0">
                <a:ln>
                  <a:noFill/>
                </a:ln>
                <a:solidFill>
                  <a:srgbClr val="C00000"/>
                </a:solidFill>
                <a:effectLst/>
                <a:uLnTx/>
                <a:uFillTx/>
                <a:latin typeface="Calibri" panose="020F0502020204030204"/>
                <a:ea typeface="+mn-ea"/>
                <a:cs typeface="+mn-cs"/>
              </a:rPr>
              <a:t>.videoyu </a:t>
            </a: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izleyelim.</a:t>
            </a:r>
          </a:p>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32638-15C3-422A-BB86-4162C38A8DC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915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ED579B-6BEF-445A-AE6C-36FAC29EF18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1E834AC-FFDE-4E3A-825B-1F44ED9B0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5B8C70-E384-4B1B-8818-230AEC9ED507}"/>
              </a:ext>
            </a:extLst>
          </p:cNvPr>
          <p:cNvSpPr>
            <a:spLocks noGrp="1"/>
          </p:cNvSpPr>
          <p:nvPr>
            <p:ph type="dt" sz="half" idx="10"/>
          </p:nvPr>
        </p:nvSpPr>
        <p:spPr/>
        <p:txBody>
          <a:bodyPr/>
          <a:lstStyle/>
          <a:p>
            <a:fld id="{94CF5E71-B96E-4290-A264-D8575133F316}" type="datetimeFigureOut">
              <a:rPr lang="tr-TR" smtClean="0"/>
              <a:t>17.03.2021</a:t>
            </a:fld>
            <a:endParaRPr lang="tr-TR"/>
          </a:p>
        </p:txBody>
      </p:sp>
      <p:sp>
        <p:nvSpPr>
          <p:cNvPr id="5" name="Alt Bilgi Yer Tutucusu 4">
            <a:extLst>
              <a:ext uri="{FF2B5EF4-FFF2-40B4-BE49-F238E27FC236}">
                <a16:creationId xmlns:a16="http://schemas.microsoft.com/office/drawing/2014/main" id="{09ADFBBF-F19A-4B4A-AD60-ADAD0D9C9C9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71BD64-CFD8-4A03-B065-697E5D66405D}"/>
              </a:ext>
            </a:extLst>
          </p:cNvPr>
          <p:cNvSpPr>
            <a:spLocks noGrp="1"/>
          </p:cNvSpPr>
          <p:nvPr>
            <p:ph type="sldNum" sz="quarter" idx="12"/>
          </p:nvPr>
        </p:nvSpPr>
        <p:spPr/>
        <p:txBody>
          <a:bodyPr/>
          <a:lstStyle/>
          <a:p>
            <a:fld id="{DD54B1FF-9649-4CCD-8ADE-D5F00BCD0626}" type="slidenum">
              <a:rPr lang="tr-TR" smtClean="0"/>
              <a:t>‹#›</a:t>
            </a:fld>
            <a:endParaRPr lang="tr-TR"/>
          </a:p>
        </p:txBody>
      </p:sp>
    </p:spTree>
    <p:extLst>
      <p:ext uri="{BB962C8B-B14F-4D97-AF65-F5344CB8AC3E}">
        <p14:creationId xmlns:p14="http://schemas.microsoft.com/office/powerpoint/2010/main" val="2139734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D4D1DD-169E-487B-BAD2-E46FF71662B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F324078-C8B9-4D6B-86F7-6E7418777A5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C0F6F63-DD00-4A88-A297-F733F6302752}"/>
              </a:ext>
            </a:extLst>
          </p:cNvPr>
          <p:cNvSpPr>
            <a:spLocks noGrp="1"/>
          </p:cNvSpPr>
          <p:nvPr>
            <p:ph type="dt" sz="half" idx="10"/>
          </p:nvPr>
        </p:nvSpPr>
        <p:spPr/>
        <p:txBody>
          <a:bodyPr/>
          <a:lstStyle/>
          <a:p>
            <a:fld id="{94CF5E71-B96E-4290-A264-D8575133F316}" type="datetimeFigureOut">
              <a:rPr lang="tr-TR" smtClean="0"/>
              <a:t>17.03.2021</a:t>
            </a:fld>
            <a:endParaRPr lang="tr-TR"/>
          </a:p>
        </p:txBody>
      </p:sp>
      <p:sp>
        <p:nvSpPr>
          <p:cNvPr id="5" name="Alt Bilgi Yer Tutucusu 4">
            <a:extLst>
              <a:ext uri="{FF2B5EF4-FFF2-40B4-BE49-F238E27FC236}">
                <a16:creationId xmlns:a16="http://schemas.microsoft.com/office/drawing/2014/main" id="{FA5B4678-BFE9-4DAB-AB1D-F0F64F230EB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024FE41-11FE-486E-B0FF-FEDBFCBA4B2D}"/>
              </a:ext>
            </a:extLst>
          </p:cNvPr>
          <p:cNvSpPr>
            <a:spLocks noGrp="1"/>
          </p:cNvSpPr>
          <p:nvPr>
            <p:ph type="sldNum" sz="quarter" idx="12"/>
          </p:nvPr>
        </p:nvSpPr>
        <p:spPr/>
        <p:txBody>
          <a:bodyPr/>
          <a:lstStyle/>
          <a:p>
            <a:fld id="{DD54B1FF-9649-4CCD-8ADE-D5F00BCD0626}" type="slidenum">
              <a:rPr lang="tr-TR" smtClean="0"/>
              <a:t>‹#›</a:t>
            </a:fld>
            <a:endParaRPr lang="tr-TR"/>
          </a:p>
        </p:txBody>
      </p:sp>
    </p:spTree>
    <p:extLst>
      <p:ext uri="{BB962C8B-B14F-4D97-AF65-F5344CB8AC3E}">
        <p14:creationId xmlns:p14="http://schemas.microsoft.com/office/powerpoint/2010/main" val="163431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DF192AA-5251-43E3-8243-AC9B183C701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79128B6-1245-4629-A423-6EE082E98A7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AB4A8B-AB96-4EB6-A609-3F73C47DFCC2}"/>
              </a:ext>
            </a:extLst>
          </p:cNvPr>
          <p:cNvSpPr>
            <a:spLocks noGrp="1"/>
          </p:cNvSpPr>
          <p:nvPr>
            <p:ph type="dt" sz="half" idx="10"/>
          </p:nvPr>
        </p:nvSpPr>
        <p:spPr/>
        <p:txBody>
          <a:bodyPr/>
          <a:lstStyle/>
          <a:p>
            <a:fld id="{94CF5E71-B96E-4290-A264-D8575133F316}" type="datetimeFigureOut">
              <a:rPr lang="tr-TR" smtClean="0"/>
              <a:t>17.03.2021</a:t>
            </a:fld>
            <a:endParaRPr lang="tr-TR"/>
          </a:p>
        </p:txBody>
      </p:sp>
      <p:sp>
        <p:nvSpPr>
          <p:cNvPr id="5" name="Alt Bilgi Yer Tutucusu 4">
            <a:extLst>
              <a:ext uri="{FF2B5EF4-FFF2-40B4-BE49-F238E27FC236}">
                <a16:creationId xmlns:a16="http://schemas.microsoft.com/office/drawing/2014/main" id="{924FA565-D866-4C63-A371-6AABBF50A6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F8D621F-EC42-4FEC-BE6D-D07E4A5B40AD}"/>
              </a:ext>
            </a:extLst>
          </p:cNvPr>
          <p:cNvSpPr>
            <a:spLocks noGrp="1"/>
          </p:cNvSpPr>
          <p:nvPr>
            <p:ph type="sldNum" sz="quarter" idx="12"/>
          </p:nvPr>
        </p:nvSpPr>
        <p:spPr/>
        <p:txBody>
          <a:bodyPr/>
          <a:lstStyle/>
          <a:p>
            <a:fld id="{DD54B1FF-9649-4CCD-8ADE-D5F00BCD0626}" type="slidenum">
              <a:rPr lang="tr-TR" smtClean="0"/>
              <a:t>‹#›</a:t>
            </a:fld>
            <a:endParaRPr lang="tr-TR"/>
          </a:p>
        </p:txBody>
      </p:sp>
    </p:spTree>
    <p:extLst>
      <p:ext uri="{BB962C8B-B14F-4D97-AF65-F5344CB8AC3E}">
        <p14:creationId xmlns:p14="http://schemas.microsoft.com/office/powerpoint/2010/main" val="4036712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6F92DE-A170-468C-91BE-5C096F869E3E}"/>
              </a:ext>
            </a:extLst>
          </p:cNvPr>
          <p:cNvSpPr>
            <a:spLocks noGrp="1"/>
          </p:cNvSpPr>
          <p:nvPr>
            <p:ph type="title"/>
          </p:nvPr>
        </p:nvSpPr>
        <p:spPr>
          <a:xfrm>
            <a:off x="1534585" y="617538"/>
            <a:ext cx="10390716" cy="1143000"/>
          </a:xfrm>
        </p:spPr>
        <p:txBody>
          <a:bodyPr/>
          <a:lstStyle/>
          <a:p>
            <a:r>
              <a:rPr lang="tr-TR"/>
              <a:t>Asıl başlık stilini düzenlemek için tıklayın</a:t>
            </a:r>
          </a:p>
        </p:txBody>
      </p:sp>
      <p:sp>
        <p:nvSpPr>
          <p:cNvPr id="3" name="SmartArt Yer Tutucusu 2">
            <a:extLst>
              <a:ext uri="{FF2B5EF4-FFF2-40B4-BE49-F238E27FC236}">
                <a16:creationId xmlns:a16="http://schemas.microsoft.com/office/drawing/2014/main" id="{3CF24C38-9539-4764-A721-BC5ACE1C2459}"/>
              </a:ext>
            </a:extLst>
          </p:cNvPr>
          <p:cNvSpPr>
            <a:spLocks noGrp="1"/>
          </p:cNvSpPr>
          <p:nvPr>
            <p:ph type="dgm" idx="1"/>
          </p:nvPr>
        </p:nvSpPr>
        <p:spPr>
          <a:xfrm>
            <a:off x="1576917" y="2017713"/>
            <a:ext cx="10363200" cy="4114800"/>
          </a:xfrm>
        </p:spPr>
        <p:txBody>
          <a:bodyPr/>
          <a:lstStyle/>
          <a:p>
            <a:endParaRPr lang="tr-TR"/>
          </a:p>
        </p:txBody>
      </p:sp>
      <p:sp>
        <p:nvSpPr>
          <p:cNvPr id="4" name="Veri Yer Tutucusu 3">
            <a:extLst>
              <a:ext uri="{FF2B5EF4-FFF2-40B4-BE49-F238E27FC236}">
                <a16:creationId xmlns:a16="http://schemas.microsoft.com/office/drawing/2014/main" id="{DFC5B48B-21B1-448C-84F5-9D6BF0E5FFDE}"/>
              </a:ext>
            </a:extLst>
          </p:cNvPr>
          <p:cNvSpPr>
            <a:spLocks noGrp="1"/>
          </p:cNvSpPr>
          <p:nvPr>
            <p:ph type="dt" sz="half" idx="10"/>
          </p:nvPr>
        </p:nvSpPr>
        <p:spPr>
          <a:xfrm>
            <a:off x="1219200" y="6324600"/>
            <a:ext cx="2540000" cy="457200"/>
          </a:xfrm>
        </p:spPr>
        <p:txBody>
          <a:bodyPr/>
          <a:lstStyle>
            <a:lvl1pPr>
              <a:defRPr/>
            </a:lvl1pPr>
          </a:lstStyle>
          <a:p>
            <a:endParaRPr lang="en-US" altLang="tr-TR"/>
          </a:p>
        </p:txBody>
      </p:sp>
      <p:sp>
        <p:nvSpPr>
          <p:cNvPr id="5" name="Alt Bilgi Yer Tutucusu 4">
            <a:extLst>
              <a:ext uri="{FF2B5EF4-FFF2-40B4-BE49-F238E27FC236}">
                <a16:creationId xmlns:a16="http://schemas.microsoft.com/office/drawing/2014/main" id="{32564338-F07A-4B1F-A4A8-0CE6444DE9E3}"/>
              </a:ext>
            </a:extLst>
          </p:cNvPr>
          <p:cNvSpPr>
            <a:spLocks noGrp="1"/>
          </p:cNvSpPr>
          <p:nvPr>
            <p:ph type="ftr" sz="quarter" idx="11"/>
          </p:nvPr>
        </p:nvSpPr>
        <p:spPr>
          <a:xfrm>
            <a:off x="4470400" y="6324600"/>
            <a:ext cx="3860800" cy="457200"/>
          </a:xfrm>
        </p:spPr>
        <p:txBody>
          <a:bodyPr/>
          <a:lstStyle>
            <a:lvl1pPr>
              <a:defRPr/>
            </a:lvl1pPr>
          </a:lstStyle>
          <a:p>
            <a:endParaRPr lang="en-US" altLang="tr-TR"/>
          </a:p>
        </p:txBody>
      </p:sp>
      <p:sp>
        <p:nvSpPr>
          <p:cNvPr id="6" name="Slayt Numarası Yer Tutucusu 5">
            <a:extLst>
              <a:ext uri="{FF2B5EF4-FFF2-40B4-BE49-F238E27FC236}">
                <a16:creationId xmlns:a16="http://schemas.microsoft.com/office/drawing/2014/main" id="{00A91B03-DF6C-4E78-895E-3D1C7272D7BF}"/>
              </a:ext>
            </a:extLst>
          </p:cNvPr>
          <p:cNvSpPr>
            <a:spLocks noGrp="1"/>
          </p:cNvSpPr>
          <p:nvPr>
            <p:ph type="sldNum" sz="quarter" idx="12"/>
          </p:nvPr>
        </p:nvSpPr>
        <p:spPr>
          <a:xfrm>
            <a:off x="9042400" y="6324600"/>
            <a:ext cx="2540000" cy="457200"/>
          </a:xfrm>
        </p:spPr>
        <p:txBody>
          <a:bodyPr/>
          <a:lstStyle>
            <a:lvl1pPr>
              <a:defRPr/>
            </a:lvl1pPr>
          </a:lstStyle>
          <a:p>
            <a:fld id="{B077B82F-74EB-4D2B-A3D4-043C72E16CA6}" type="slidenum">
              <a:rPr lang="en-US" altLang="tr-TR"/>
              <a:pPr/>
              <a:t>‹#›</a:t>
            </a:fld>
            <a:endParaRPr lang="en-US" altLang="tr-TR"/>
          </a:p>
        </p:txBody>
      </p:sp>
    </p:spTree>
    <p:extLst>
      <p:ext uri="{BB962C8B-B14F-4D97-AF65-F5344CB8AC3E}">
        <p14:creationId xmlns:p14="http://schemas.microsoft.com/office/powerpoint/2010/main" val="406678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412FF-0E2C-4854-986E-E39B72006F3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524144-3EA8-4189-9368-1C0F4235BF9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A3CD72D-0D9F-47CD-8176-87EDF2F7617F}"/>
              </a:ext>
            </a:extLst>
          </p:cNvPr>
          <p:cNvSpPr>
            <a:spLocks noGrp="1"/>
          </p:cNvSpPr>
          <p:nvPr>
            <p:ph type="dt" sz="half" idx="10"/>
          </p:nvPr>
        </p:nvSpPr>
        <p:spPr/>
        <p:txBody>
          <a:bodyPr/>
          <a:lstStyle/>
          <a:p>
            <a:fld id="{94CF5E71-B96E-4290-A264-D8575133F316}" type="datetimeFigureOut">
              <a:rPr lang="tr-TR" smtClean="0"/>
              <a:t>17.03.2021</a:t>
            </a:fld>
            <a:endParaRPr lang="tr-TR"/>
          </a:p>
        </p:txBody>
      </p:sp>
      <p:sp>
        <p:nvSpPr>
          <p:cNvPr id="5" name="Alt Bilgi Yer Tutucusu 4">
            <a:extLst>
              <a:ext uri="{FF2B5EF4-FFF2-40B4-BE49-F238E27FC236}">
                <a16:creationId xmlns:a16="http://schemas.microsoft.com/office/drawing/2014/main" id="{8893F0FC-82B0-468F-8129-4036DD95ABA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654D7B6-F67B-4155-AA16-11526BEB3D67}"/>
              </a:ext>
            </a:extLst>
          </p:cNvPr>
          <p:cNvSpPr>
            <a:spLocks noGrp="1"/>
          </p:cNvSpPr>
          <p:nvPr>
            <p:ph type="sldNum" sz="quarter" idx="12"/>
          </p:nvPr>
        </p:nvSpPr>
        <p:spPr/>
        <p:txBody>
          <a:bodyPr/>
          <a:lstStyle/>
          <a:p>
            <a:fld id="{DD54B1FF-9649-4CCD-8ADE-D5F00BCD0626}" type="slidenum">
              <a:rPr lang="tr-TR" smtClean="0"/>
              <a:t>‹#›</a:t>
            </a:fld>
            <a:endParaRPr lang="tr-TR"/>
          </a:p>
        </p:txBody>
      </p:sp>
    </p:spTree>
    <p:extLst>
      <p:ext uri="{BB962C8B-B14F-4D97-AF65-F5344CB8AC3E}">
        <p14:creationId xmlns:p14="http://schemas.microsoft.com/office/powerpoint/2010/main" val="225861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EF776F-8CB5-4506-8167-78D0BB5A422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54AFE6B-1137-4D31-8727-24CB581478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7CF68B4-637D-4B35-9A63-29DFA3B00E71}"/>
              </a:ext>
            </a:extLst>
          </p:cNvPr>
          <p:cNvSpPr>
            <a:spLocks noGrp="1"/>
          </p:cNvSpPr>
          <p:nvPr>
            <p:ph type="dt" sz="half" idx="10"/>
          </p:nvPr>
        </p:nvSpPr>
        <p:spPr/>
        <p:txBody>
          <a:bodyPr/>
          <a:lstStyle/>
          <a:p>
            <a:fld id="{94CF5E71-B96E-4290-A264-D8575133F316}" type="datetimeFigureOut">
              <a:rPr lang="tr-TR" smtClean="0"/>
              <a:t>17.03.2021</a:t>
            </a:fld>
            <a:endParaRPr lang="tr-TR"/>
          </a:p>
        </p:txBody>
      </p:sp>
      <p:sp>
        <p:nvSpPr>
          <p:cNvPr id="5" name="Alt Bilgi Yer Tutucusu 4">
            <a:extLst>
              <a:ext uri="{FF2B5EF4-FFF2-40B4-BE49-F238E27FC236}">
                <a16:creationId xmlns:a16="http://schemas.microsoft.com/office/drawing/2014/main" id="{3C1C79CB-832E-4B12-859C-09526755039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CFCEB7E-C68A-4A6B-A9B1-223CE5AC2358}"/>
              </a:ext>
            </a:extLst>
          </p:cNvPr>
          <p:cNvSpPr>
            <a:spLocks noGrp="1"/>
          </p:cNvSpPr>
          <p:nvPr>
            <p:ph type="sldNum" sz="quarter" idx="12"/>
          </p:nvPr>
        </p:nvSpPr>
        <p:spPr/>
        <p:txBody>
          <a:bodyPr/>
          <a:lstStyle/>
          <a:p>
            <a:fld id="{DD54B1FF-9649-4CCD-8ADE-D5F00BCD0626}" type="slidenum">
              <a:rPr lang="tr-TR" smtClean="0"/>
              <a:t>‹#›</a:t>
            </a:fld>
            <a:endParaRPr lang="tr-TR"/>
          </a:p>
        </p:txBody>
      </p:sp>
    </p:spTree>
    <p:extLst>
      <p:ext uri="{BB962C8B-B14F-4D97-AF65-F5344CB8AC3E}">
        <p14:creationId xmlns:p14="http://schemas.microsoft.com/office/powerpoint/2010/main" val="3615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6F32EE-DD87-4FD5-852C-F08D8FBBAED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E59EBE4-392B-432F-BDB0-EA0B44453D3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F6C94F5-D095-4E5C-B905-F1C00E27142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1E73BAD-CDCF-4219-B754-B05CF07FE40E}"/>
              </a:ext>
            </a:extLst>
          </p:cNvPr>
          <p:cNvSpPr>
            <a:spLocks noGrp="1"/>
          </p:cNvSpPr>
          <p:nvPr>
            <p:ph type="dt" sz="half" idx="10"/>
          </p:nvPr>
        </p:nvSpPr>
        <p:spPr/>
        <p:txBody>
          <a:bodyPr/>
          <a:lstStyle/>
          <a:p>
            <a:fld id="{94CF5E71-B96E-4290-A264-D8575133F316}" type="datetimeFigureOut">
              <a:rPr lang="tr-TR" smtClean="0"/>
              <a:t>17.03.2021</a:t>
            </a:fld>
            <a:endParaRPr lang="tr-TR"/>
          </a:p>
        </p:txBody>
      </p:sp>
      <p:sp>
        <p:nvSpPr>
          <p:cNvPr id="6" name="Alt Bilgi Yer Tutucusu 5">
            <a:extLst>
              <a:ext uri="{FF2B5EF4-FFF2-40B4-BE49-F238E27FC236}">
                <a16:creationId xmlns:a16="http://schemas.microsoft.com/office/drawing/2014/main" id="{17B5AC09-F414-4A35-A67E-D92E8B315B2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E39E056-6D1F-4978-99C5-F7DB9A3E38E5}"/>
              </a:ext>
            </a:extLst>
          </p:cNvPr>
          <p:cNvSpPr>
            <a:spLocks noGrp="1"/>
          </p:cNvSpPr>
          <p:nvPr>
            <p:ph type="sldNum" sz="quarter" idx="12"/>
          </p:nvPr>
        </p:nvSpPr>
        <p:spPr/>
        <p:txBody>
          <a:bodyPr/>
          <a:lstStyle/>
          <a:p>
            <a:fld id="{DD54B1FF-9649-4CCD-8ADE-D5F00BCD0626}" type="slidenum">
              <a:rPr lang="tr-TR" smtClean="0"/>
              <a:t>‹#›</a:t>
            </a:fld>
            <a:endParaRPr lang="tr-TR"/>
          </a:p>
        </p:txBody>
      </p:sp>
    </p:spTree>
    <p:extLst>
      <p:ext uri="{BB962C8B-B14F-4D97-AF65-F5344CB8AC3E}">
        <p14:creationId xmlns:p14="http://schemas.microsoft.com/office/powerpoint/2010/main" val="362736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B35C98-38B6-4D3F-9B1F-56E45E2DC33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09ADFF8-478D-4E47-9613-5061648B3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4EB5784-DB39-45DE-8EFC-2B6456D14B5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EB985A3-F61B-4DFA-A09A-7A44C8CA85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CC803EA-DE11-4AEB-92C4-7C51C4A450E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8DC58EF-69A7-47B5-9CB5-283CE798DB76}"/>
              </a:ext>
            </a:extLst>
          </p:cNvPr>
          <p:cNvSpPr>
            <a:spLocks noGrp="1"/>
          </p:cNvSpPr>
          <p:nvPr>
            <p:ph type="dt" sz="half" idx="10"/>
          </p:nvPr>
        </p:nvSpPr>
        <p:spPr/>
        <p:txBody>
          <a:bodyPr/>
          <a:lstStyle/>
          <a:p>
            <a:fld id="{94CF5E71-B96E-4290-A264-D8575133F316}" type="datetimeFigureOut">
              <a:rPr lang="tr-TR" smtClean="0"/>
              <a:t>17.03.2021</a:t>
            </a:fld>
            <a:endParaRPr lang="tr-TR"/>
          </a:p>
        </p:txBody>
      </p:sp>
      <p:sp>
        <p:nvSpPr>
          <p:cNvPr id="8" name="Alt Bilgi Yer Tutucusu 7">
            <a:extLst>
              <a:ext uri="{FF2B5EF4-FFF2-40B4-BE49-F238E27FC236}">
                <a16:creationId xmlns:a16="http://schemas.microsoft.com/office/drawing/2014/main" id="{5C081B5C-A4D8-4BA7-BF6B-6E100A07558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BCA2A12-1497-4FA0-9CC0-9A25A253A384}"/>
              </a:ext>
            </a:extLst>
          </p:cNvPr>
          <p:cNvSpPr>
            <a:spLocks noGrp="1"/>
          </p:cNvSpPr>
          <p:nvPr>
            <p:ph type="sldNum" sz="quarter" idx="12"/>
          </p:nvPr>
        </p:nvSpPr>
        <p:spPr/>
        <p:txBody>
          <a:bodyPr/>
          <a:lstStyle/>
          <a:p>
            <a:fld id="{DD54B1FF-9649-4CCD-8ADE-D5F00BCD0626}" type="slidenum">
              <a:rPr lang="tr-TR" smtClean="0"/>
              <a:t>‹#›</a:t>
            </a:fld>
            <a:endParaRPr lang="tr-TR"/>
          </a:p>
        </p:txBody>
      </p:sp>
    </p:spTree>
    <p:extLst>
      <p:ext uri="{BB962C8B-B14F-4D97-AF65-F5344CB8AC3E}">
        <p14:creationId xmlns:p14="http://schemas.microsoft.com/office/powerpoint/2010/main" val="375824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D0BDAF-ED96-4A9F-BA02-F482C4534EC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78E77CB-81AE-48BD-82F0-B8D6AEC580AF}"/>
              </a:ext>
            </a:extLst>
          </p:cNvPr>
          <p:cNvSpPr>
            <a:spLocks noGrp="1"/>
          </p:cNvSpPr>
          <p:nvPr>
            <p:ph type="dt" sz="half" idx="10"/>
          </p:nvPr>
        </p:nvSpPr>
        <p:spPr/>
        <p:txBody>
          <a:bodyPr/>
          <a:lstStyle/>
          <a:p>
            <a:fld id="{94CF5E71-B96E-4290-A264-D8575133F316}" type="datetimeFigureOut">
              <a:rPr lang="tr-TR" smtClean="0"/>
              <a:t>17.03.2021</a:t>
            </a:fld>
            <a:endParaRPr lang="tr-TR"/>
          </a:p>
        </p:txBody>
      </p:sp>
      <p:sp>
        <p:nvSpPr>
          <p:cNvPr id="4" name="Alt Bilgi Yer Tutucusu 3">
            <a:extLst>
              <a:ext uri="{FF2B5EF4-FFF2-40B4-BE49-F238E27FC236}">
                <a16:creationId xmlns:a16="http://schemas.microsoft.com/office/drawing/2014/main" id="{A6389C07-A617-4FCC-9C70-8E4DC809364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FA04D7A-8376-47EB-AE06-BED10AD00DCA}"/>
              </a:ext>
            </a:extLst>
          </p:cNvPr>
          <p:cNvSpPr>
            <a:spLocks noGrp="1"/>
          </p:cNvSpPr>
          <p:nvPr>
            <p:ph type="sldNum" sz="quarter" idx="12"/>
          </p:nvPr>
        </p:nvSpPr>
        <p:spPr/>
        <p:txBody>
          <a:bodyPr/>
          <a:lstStyle/>
          <a:p>
            <a:fld id="{DD54B1FF-9649-4CCD-8ADE-D5F00BCD0626}" type="slidenum">
              <a:rPr lang="tr-TR" smtClean="0"/>
              <a:t>‹#›</a:t>
            </a:fld>
            <a:endParaRPr lang="tr-TR"/>
          </a:p>
        </p:txBody>
      </p:sp>
    </p:spTree>
    <p:extLst>
      <p:ext uri="{BB962C8B-B14F-4D97-AF65-F5344CB8AC3E}">
        <p14:creationId xmlns:p14="http://schemas.microsoft.com/office/powerpoint/2010/main" val="253790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A76C7AC-3977-4643-9E2A-6EE78E1A09D3}"/>
              </a:ext>
            </a:extLst>
          </p:cNvPr>
          <p:cNvSpPr>
            <a:spLocks noGrp="1"/>
          </p:cNvSpPr>
          <p:nvPr>
            <p:ph type="dt" sz="half" idx="10"/>
          </p:nvPr>
        </p:nvSpPr>
        <p:spPr/>
        <p:txBody>
          <a:bodyPr/>
          <a:lstStyle/>
          <a:p>
            <a:fld id="{94CF5E71-B96E-4290-A264-D8575133F316}" type="datetimeFigureOut">
              <a:rPr lang="tr-TR" smtClean="0"/>
              <a:t>17.03.2021</a:t>
            </a:fld>
            <a:endParaRPr lang="tr-TR"/>
          </a:p>
        </p:txBody>
      </p:sp>
      <p:sp>
        <p:nvSpPr>
          <p:cNvPr id="3" name="Alt Bilgi Yer Tutucusu 2">
            <a:extLst>
              <a:ext uri="{FF2B5EF4-FFF2-40B4-BE49-F238E27FC236}">
                <a16:creationId xmlns:a16="http://schemas.microsoft.com/office/drawing/2014/main" id="{F62185EB-7B6F-41D3-9B02-2ECC878F8F0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5FB7AA9-08BD-4AE3-9E16-0E1BAC985918}"/>
              </a:ext>
            </a:extLst>
          </p:cNvPr>
          <p:cNvSpPr>
            <a:spLocks noGrp="1"/>
          </p:cNvSpPr>
          <p:nvPr>
            <p:ph type="sldNum" sz="quarter" idx="12"/>
          </p:nvPr>
        </p:nvSpPr>
        <p:spPr/>
        <p:txBody>
          <a:bodyPr/>
          <a:lstStyle/>
          <a:p>
            <a:fld id="{DD54B1FF-9649-4CCD-8ADE-D5F00BCD0626}" type="slidenum">
              <a:rPr lang="tr-TR" smtClean="0"/>
              <a:t>‹#›</a:t>
            </a:fld>
            <a:endParaRPr lang="tr-TR"/>
          </a:p>
        </p:txBody>
      </p:sp>
    </p:spTree>
    <p:extLst>
      <p:ext uri="{BB962C8B-B14F-4D97-AF65-F5344CB8AC3E}">
        <p14:creationId xmlns:p14="http://schemas.microsoft.com/office/powerpoint/2010/main" val="248058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BE8912-1F04-4848-947F-5904BCD4993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B579F64-072F-4C14-8EB7-BB11E491AF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321E88D-3628-4F56-AC53-8151DCD56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1D28035-A70C-458D-BC2C-523C9AAC3984}"/>
              </a:ext>
            </a:extLst>
          </p:cNvPr>
          <p:cNvSpPr>
            <a:spLocks noGrp="1"/>
          </p:cNvSpPr>
          <p:nvPr>
            <p:ph type="dt" sz="half" idx="10"/>
          </p:nvPr>
        </p:nvSpPr>
        <p:spPr/>
        <p:txBody>
          <a:bodyPr/>
          <a:lstStyle/>
          <a:p>
            <a:fld id="{94CF5E71-B96E-4290-A264-D8575133F316}" type="datetimeFigureOut">
              <a:rPr lang="tr-TR" smtClean="0"/>
              <a:t>17.03.2021</a:t>
            </a:fld>
            <a:endParaRPr lang="tr-TR"/>
          </a:p>
        </p:txBody>
      </p:sp>
      <p:sp>
        <p:nvSpPr>
          <p:cNvPr id="6" name="Alt Bilgi Yer Tutucusu 5">
            <a:extLst>
              <a:ext uri="{FF2B5EF4-FFF2-40B4-BE49-F238E27FC236}">
                <a16:creationId xmlns:a16="http://schemas.microsoft.com/office/drawing/2014/main" id="{F35A6C96-CCCC-466C-A254-927CAAEC8BB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0A98DCC-D52F-4AB2-8A96-7232D2161D6A}"/>
              </a:ext>
            </a:extLst>
          </p:cNvPr>
          <p:cNvSpPr>
            <a:spLocks noGrp="1"/>
          </p:cNvSpPr>
          <p:nvPr>
            <p:ph type="sldNum" sz="quarter" idx="12"/>
          </p:nvPr>
        </p:nvSpPr>
        <p:spPr/>
        <p:txBody>
          <a:bodyPr/>
          <a:lstStyle/>
          <a:p>
            <a:fld id="{DD54B1FF-9649-4CCD-8ADE-D5F00BCD0626}" type="slidenum">
              <a:rPr lang="tr-TR" smtClean="0"/>
              <a:t>‹#›</a:t>
            </a:fld>
            <a:endParaRPr lang="tr-TR"/>
          </a:p>
        </p:txBody>
      </p:sp>
    </p:spTree>
    <p:extLst>
      <p:ext uri="{BB962C8B-B14F-4D97-AF65-F5344CB8AC3E}">
        <p14:creationId xmlns:p14="http://schemas.microsoft.com/office/powerpoint/2010/main" val="137528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AB884-E58B-4C99-A273-82A1E0C9E47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5FD3881-351B-451F-9105-9DA09C14D9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C17DBA4-29F0-40DF-BC1B-F708BEC82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900539A-496F-4733-B3EB-5FB9688362CD}"/>
              </a:ext>
            </a:extLst>
          </p:cNvPr>
          <p:cNvSpPr>
            <a:spLocks noGrp="1"/>
          </p:cNvSpPr>
          <p:nvPr>
            <p:ph type="dt" sz="half" idx="10"/>
          </p:nvPr>
        </p:nvSpPr>
        <p:spPr/>
        <p:txBody>
          <a:bodyPr/>
          <a:lstStyle/>
          <a:p>
            <a:fld id="{94CF5E71-B96E-4290-A264-D8575133F316}" type="datetimeFigureOut">
              <a:rPr lang="tr-TR" smtClean="0"/>
              <a:t>17.03.2021</a:t>
            </a:fld>
            <a:endParaRPr lang="tr-TR"/>
          </a:p>
        </p:txBody>
      </p:sp>
      <p:sp>
        <p:nvSpPr>
          <p:cNvPr id="6" name="Alt Bilgi Yer Tutucusu 5">
            <a:extLst>
              <a:ext uri="{FF2B5EF4-FFF2-40B4-BE49-F238E27FC236}">
                <a16:creationId xmlns:a16="http://schemas.microsoft.com/office/drawing/2014/main" id="{2E89981A-C509-4900-A393-EE96E3AE6B6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906F2BE-01DA-4CDE-AE9E-D992A6010F27}"/>
              </a:ext>
            </a:extLst>
          </p:cNvPr>
          <p:cNvSpPr>
            <a:spLocks noGrp="1"/>
          </p:cNvSpPr>
          <p:nvPr>
            <p:ph type="sldNum" sz="quarter" idx="12"/>
          </p:nvPr>
        </p:nvSpPr>
        <p:spPr/>
        <p:txBody>
          <a:bodyPr/>
          <a:lstStyle/>
          <a:p>
            <a:fld id="{DD54B1FF-9649-4CCD-8ADE-D5F00BCD0626}" type="slidenum">
              <a:rPr lang="tr-TR" smtClean="0"/>
              <a:t>‹#›</a:t>
            </a:fld>
            <a:endParaRPr lang="tr-TR"/>
          </a:p>
        </p:txBody>
      </p:sp>
    </p:spTree>
    <p:extLst>
      <p:ext uri="{BB962C8B-B14F-4D97-AF65-F5344CB8AC3E}">
        <p14:creationId xmlns:p14="http://schemas.microsoft.com/office/powerpoint/2010/main" val="316841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BF185DD-1DAC-43D0-8FEE-C52DC62DC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C47A75F-30BF-4BD0-BD16-F2A11B4F8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7E1F491-8030-4B15-B418-31E9EE6B7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F5E71-B96E-4290-A264-D8575133F316}" type="datetimeFigureOut">
              <a:rPr lang="tr-TR" smtClean="0"/>
              <a:t>17.03.2021</a:t>
            </a:fld>
            <a:endParaRPr lang="tr-TR"/>
          </a:p>
        </p:txBody>
      </p:sp>
      <p:sp>
        <p:nvSpPr>
          <p:cNvPr id="5" name="Alt Bilgi Yer Tutucusu 4">
            <a:extLst>
              <a:ext uri="{FF2B5EF4-FFF2-40B4-BE49-F238E27FC236}">
                <a16:creationId xmlns:a16="http://schemas.microsoft.com/office/drawing/2014/main" id="{FA1F5623-4600-4F2C-84E0-92E2408CBE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93C8A07-4EED-4D39-9D4F-88A2FE487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4B1FF-9649-4CCD-8ADE-D5F00BCD0626}" type="slidenum">
              <a:rPr lang="tr-TR" smtClean="0"/>
              <a:t>‹#›</a:t>
            </a:fld>
            <a:endParaRPr lang="tr-TR"/>
          </a:p>
        </p:txBody>
      </p:sp>
    </p:spTree>
    <p:extLst>
      <p:ext uri="{BB962C8B-B14F-4D97-AF65-F5344CB8AC3E}">
        <p14:creationId xmlns:p14="http://schemas.microsoft.com/office/powerpoint/2010/main" val="70637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3D0201C-EB03-46BD-ABBB-87041B899417}"/>
              </a:ext>
            </a:extLst>
          </p:cNvPr>
          <p:cNvPicPr>
            <a:picLocks noChangeAspect="1"/>
          </p:cNvPicPr>
          <p:nvPr/>
        </p:nvPicPr>
        <p:blipFill rotWithShape="1">
          <a:blip r:embed="rId3"/>
          <a:srcRect r="8328"/>
          <a:stretch/>
        </p:blipFill>
        <p:spPr>
          <a:xfrm rot="21348640">
            <a:off x="782043" y="1418694"/>
            <a:ext cx="1536165" cy="4897246"/>
          </a:xfrm>
          <a:prstGeom prst="rect">
            <a:avLst/>
          </a:prstGeom>
        </p:spPr>
      </p:pic>
      <p:pic>
        <p:nvPicPr>
          <p:cNvPr id="10" name="Resim 9">
            <a:extLst>
              <a:ext uri="{FF2B5EF4-FFF2-40B4-BE49-F238E27FC236}">
                <a16:creationId xmlns:a16="http://schemas.microsoft.com/office/drawing/2014/main" id="{3BFC1BAA-74CC-44FF-8888-402F3875E997}"/>
              </a:ext>
            </a:extLst>
          </p:cNvPr>
          <p:cNvPicPr>
            <a:picLocks noChangeAspect="1"/>
          </p:cNvPicPr>
          <p:nvPr/>
        </p:nvPicPr>
        <p:blipFill>
          <a:blip r:embed="rId4"/>
          <a:stretch>
            <a:fillRect/>
          </a:stretch>
        </p:blipFill>
        <p:spPr>
          <a:xfrm>
            <a:off x="2768492" y="3033856"/>
            <a:ext cx="6445989" cy="1433605"/>
          </a:xfrm>
          <a:prstGeom prst="rect">
            <a:avLst/>
          </a:prstGeom>
        </p:spPr>
      </p:pic>
      <p:sp>
        <p:nvSpPr>
          <p:cNvPr id="2" name="Başlık 1">
            <a:extLst>
              <a:ext uri="{FF2B5EF4-FFF2-40B4-BE49-F238E27FC236}">
                <a16:creationId xmlns:a16="http://schemas.microsoft.com/office/drawing/2014/main" id="{AC004D11-018C-4220-B732-CBD90E16C968}"/>
              </a:ext>
            </a:extLst>
          </p:cNvPr>
          <p:cNvSpPr>
            <a:spLocks noGrp="1"/>
          </p:cNvSpPr>
          <p:nvPr>
            <p:ph type="title"/>
          </p:nvPr>
        </p:nvSpPr>
        <p:spPr>
          <a:xfrm>
            <a:off x="3684486" y="5001565"/>
            <a:ext cx="4536497" cy="1196886"/>
          </a:xfrm>
        </p:spPr>
        <p:txBody>
          <a:bodyPr>
            <a:normAutofit fontScale="90000"/>
          </a:bodyPr>
          <a:lstStyle/>
          <a:p>
            <a:pPr algn="ctr">
              <a:lnSpc>
                <a:spcPct val="100000"/>
              </a:lnSpc>
            </a:pPr>
            <a:r>
              <a:rPr lang="tr-TR" sz="6000" dirty="0">
                <a:solidFill>
                  <a:srgbClr val="C00000"/>
                </a:solidFill>
                <a:latin typeface="Franklin Gothic Demi Cond" panose="020B0706030402020204" pitchFamily="34" charset="0"/>
              </a:rPr>
              <a:t>E</a:t>
            </a:r>
            <a:r>
              <a:rPr lang="tr-TR" sz="6000" dirty="0">
                <a:solidFill>
                  <a:srgbClr val="002060"/>
                </a:solidFill>
                <a:latin typeface="Franklin Gothic Demi Cond" panose="020B0706030402020204" pitchFamily="34" charset="0"/>
              </a:rPr>
              <a:t>r</a:t>
            </a:r>
            <a:r>
              <a:rPr lang="tr-TR" sz="6000" dirty="0">
                <a:solidFill>
                  <a:srgbClr val="C00000"/>
                </a:solidFill>
                <a:latin typeface="Franklin Gothic Demi Cond" panose="020B0706030402020204" pitchFamily="34" charset="0"/>
              </a:rPr>
              <a:t>g</a:t>
            </a:r>
            <a:r>
              <a:rPr lang="tr-TR" sz="6000" dirty="0">
                <a:solidFill>
                  <a:srgbClr val="002060"/>
                </a:solidFill>
                <a:latin typeface="Franklin Gothic Demi Cond" panose="020B0706030402020204" pitchFamily="34" charset="0"/>
              </a:rPr>
              <a:t>e</a:t>
            </a:r>
            <a:r>
              <a:rPr lang="tr-TR" sz="6000" dirty="0">
                <a:solidFill>
                  <a:srgbClr val="C00000"/>
                </a:solidFill>
                <a:latin typeface="Franklin Gothic Demi Cond" panose="020B0706030402020204" pitchFamily="34" charset="0"/>
              </a:rPr>
              <a:t>n</a:t>
            </a:r>
            <a:r>
              <a:rPr lang="tr-TR" sz="6000" dirty="0">
                <a:solidFill>
                  <a:srgbClr val="002060"/>
                </a:solidFill>
                <a:latin typeface="Franklin Gothic Demi Cond" panose="020B0706030402020204" pitchFamily="34" charset="0"/>
              </a:rPr>
              <a:t>l</a:t>
            </a:r>
            <a:r>
              <a:rPr lang="tr-TR" sz="6000" dirty="0">
                <a:solidFill>
                  <a:srgbClr val="C00000"/>
                </a:solidFill>
                <a:latin typeface="Franklin Gothic Demi Cond" panose="020B0706030402020204" pitchFamily="34" charset="0"/>
              </a:rPr>
              <a:t>i</a:t>
            </a:r>
            <a:r>
              <a:rPr lang="tr-TR" sz="6000" dirty="0">
                <a:solidFill>
                  <a:srgbClr val="002060"/>
                </a:solidFill>
                <a:latin typeface="Franklin Gothic Demi Cond" panose="020B0706030402020204" pitchFamily="34" charset="0"/>
              </a:rPr>
              <a:t>k-</a:t>
            </a:r>
            <a:r>
              <a:rPr lang="tr-TR" sz="9800" dirty="0">
                <a:solidFill>
                  <a:srgbClr val="C00000"/>
                </a:solidFill>
                <a:latin typeface="Franklin Gothic Demi Cond" panose="020B0706030402020204" pitchFamily="34" charset="0"/>
              </a:rPr>
              <a:t>2</a:t>
            </a:r>
            <a:r>
              <a:rPr lang="tr-TR" sz="7300" dirty="0">
                <a:solidFill>
                  <a:srgbClr val="002060"/>
                </a:solidFill>
                <a:latin typeface="Franklin Gothic Demi Cond" panose="020B0706030402020204" pitchFamily="34" charset="0"/>
              </a:rPr>
              <a:t> </a:t>
            </a:r>
            <a:r>
              <a:rPr lang="tr-TR" sz="6000" dirty="0">
                <a:solidFill>
                  <a:srgbClr val="002060"/>
                </a:solidFill>
                <a:latin typeface="Franklin Gothic Demi Cond" panose="020B0706030402020204" pitchFamily="34" charset="0"/>
              </a:rPr>
              <a:t> </a:t>
            </a:r>
            <a:endParaRPr lang="tr-TR" sz="4800" dirty="0">
              <a:solidFill>
                <a:srgbClr val="002060"/>
              </a:solidFill>
              <a:latin typeface="Franklin Gothic Demi Cond" panose="020B0706030402020204" pitchFamily="34" charset="0"/>
            </a:endParaRPr>
          </a:p>
        </p:txBody>
      </p:sp>
      <p:pic>
        <p:nvPicPr>
          <p:cNvPr id="7" name="Resim 6">
            <a:extLst>
              <a:ext uri="{FF2B5EF4-FFF2-40B4-BE49-F238E27FC236}">
                <a16:creationId xmlns:a16="http://schemas.microsoft.com/office/drawing/2014/main" id="{0BC63955-C9C5-4445-94FA-C4B092BFCF77}"/>
              </a:ext>
            </a:extLst>
          </p:cNvPr>
          <p:cNvPicPr>
            <a:picLocks noChangeAspect="1"/>
          </p:cNvPicPr>
          <p:nvPr/>
        </p:nvPicPr>
        <p:blipFill>
          <a:blip r:embed="rId5"/>
          <a:stretch>
            <a:fillRect/>
          </a:stretch>
        </p:blipFill>
        <p:spPr>
          <a:xfrm>
            <a:off x="9797034" y="1767996"/>
            <a:ext cx="1458989" cy="4597512"/>
          </a:xfrm>
          <a:prstGeom prst="rect">
            <a:avLst/>
          </a:prstGeom>
        </p:spPr>
      </p:pic>
      <p:pic>
        <p:nvPicPr>
          <p:cNvPr id="8" name="Picture 4">
            <a:extLst>
              <a:ext uri="{FF2B5EF4-FFF2-40B4-BE49-F238E27FC236}">
                <a16:creationId xmlns:a16="http://schemas.microsoft.com/office/drawing/2014/main" id="{75545A26-03D3-4575-B075-F13E3257D858}"/>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30198" y="-981789"/>
            <a:ext cx="12243370" cy="62849"/>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061911D3-7D17-430E-B058-159C1FF6A95B}"/>
              </a:ext>
            </a:extLst>
          </p:cNvPr>
          <p:cNvPicPr>
            <a:picLocks noChangeAspect="1"/>
          </p:cNvPicPr>
          <p:nvPr/>
        </p:nvPicPr>
        <p:blipFill>
          <a:blip r:embed="rId7"/>
          <a:stretch>
            <a:fillRect/>
          </a:stretch>
        </p:blipFill>
        <p:spPr>
          <a:xfrm>
            <a:off x="3919194" y="1743858"/>
            <a:ext cx="4067083" cy="588837"/>
          </a:xfrm>
          <a:prstGeom prst="rect">
            <a:avLst/>
          </a:prstGeom>
        </p:spPr>
      </p:pic>
      <p:pic>
        <p:nvPicPr>
          <p:cNvPr id="11" name="Resim 10">
            <a:extLst>
              <a:ext uri="{FF2B5EF4-FFF2-40B4-BE49-F238E27FC236}">
                <a16:creationId xmlns:a16="http://schemas.microsoft.com/office/drawing/2014/main" id="{34F1EC28-DED5-4A28-99A4-6907F81ADB23}"/>
              </a:ext>
            </a:extLst>
          </p:cNvPr>
          <p:cNvPicPr>
            <a:picLocks noChangeAspect="1"/>
          </p:cNvPicPr>
          <p:nvPr/>
        </p:nvPicPr>
        <p:blipFill>
          <a:blip r:embed="rId8"/>
          <a:stretch>
            <a:fillRect/>
          </a:stretch>
        </p:blipFill>
        <p:spPr>
          <a:xfrm>
            <a:off x="0" y="0"/>
            <a:ext cx="2139716" cy="1069858"/>
          </a:xfrm>
          <a:prstGeom prst="rect">
            <a:avLst/>
          </a:prstGeom>
        </p:spPr>
      </p:pic>
      <p:pic>
        <p:nvPicPr>
          <p:cNvPr id="12" name="Resim 11">
            <a:extLst>
              <a:ext uri="{FF2B5EF4-FFF2-40B4-BE49-F238E27FC236}">
                <a16:creationId xmlns:a16="http://schemas.microsoft.com/office/drawing/2014/main" id="{EF52678D-84E6-4094-8A54-2192C299E1C1}"/>
              </a:ext>
            </a:extLst>
          </p:cNvPr>
          <p:cNvPicPr>
            <a:picLocks noChangeAspect="1"/>
          </p:cNvPicPr>
          <p:nvPr/>
        </p:nvPicPr>
        <p:blipFill>
          <a:blip r:embed="rId9"/>
          <a:stretch>
            <a:fillRect/>
          </a:stretch>
        </p:blipFill>
        <p:spPr>
          <a:xfrm>
            <a:off x="10766193" y="0"/>
            <a:ext cx="1425807" cy="1361965"/>
          </a:xfrm>
          <a:prstGeom prst="rect">
            <a:avLst/>
          </a:prstGeom>
        </p:spPr>
      </p:pic>
    </p:spTree>
    <p:extLst>
      <p:ext uri="{BB962C8B-B14F-4D97-AF65-F5344CB8AC3E}">
        <p14:creationId xmlns:p14="http://schemas.microsoft.com/office/powerpoint/2010/main" val="426407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B2628F7-C721-451C-918D-FD39A68E3954}"/>
              </a:ext>
            </a:extLst>
          </p:cNvPr>
          <p:cNvPicPr>
            <a:picLocks noChangeAspect="1"/>
          </p:cNvPicPr>
          <p:nvPr/>
        </p:nvPicPr>
        <p:blipFill>
          <a:blip r:embed="rId2"/>
          <a:stretch>
            <a:fillRect/>
          </a:stretch>
        </p:blipFill>
        <p:spPr>
          <a:xfrm>
            <a:off x="11220401" y="0"/>
            <a:ext cx="971599" cy="1167788"/>
          </a:xfrm>
          <a:prstGeom prst="rect">
            <a:avLst/>
          </a:prstGeom>
        </p:spPr>
      </p:pic>
      <p:graphicFrame>
        <p:nvGraphicFramePr>
          <p:cNvPr id="11" name="Diyagram 10">
            <a:extLst>
              <a:ext uri="{FF2B5EF4-FFF2-40B4-BE49-F238E27FC236}">
                <a16:creationId xmlns:a16="http://schemas.microsoft.com/office/drawing/2014/main" id="{9C8CBFFD-4E34-42A1-925C-76CF5825697A}"/>
              </a:ext>
            </a:extLst>
          </p:cNvPr>
          <p:cNvGraphicFramePr/>
          <p:nvPr>
            <p:extLst>
              <p:ext uri="{D42A27DB-BD31-4B8C-83A1-F6EECF244321}">
                <p14:modId xmlns:p14="http://schemas.microsoft.com/office/powerpoint/2010/main" val="301925983"/>
              </p:ext>
            </p:extLst>
          </p:nvPr>
        </p:nvGraphicFramePr>
        <p:xfrm>
          <a:off x="441713" y="1035585"/>
          <a:ext cx="11635057" cy="5800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Resim 11">
            <a:extLst>
              <a:ext uri="{FF2B5EF4-FFF2-40B4-BE49-F238E27FC236}">
                <a16:creationId xmlns:a16="http://schemas.microsoft.com/office/drawing/2014/main" id="{FB5D7532-4140-4380-AB78-8F4ED871F19F}"/>
              </a:ext>
            </a:extLst>
          </p:cNvPr>
          <p:cNvPicPr>
            <a:picLocks noChangeAspect="1"/>
          </p:cNvPicPr>
          <p:nvPr/>
        </p:nvPicPr>
        <p:blipFill>
          <a:blip r:embed="rId8"/>
          <a:stretch>
            <a:fillRect/>
          </a:stretch>
        </p:blipFill>
        <p:spPr>
          <a:xfrm>
            <a:off x="187388" y="175336"/>
            <a:ext cx="5919216" cy="539496"/>
          </a:xfrm>
          <a:prstGeom prst="rect">
            <a:avLst/>
          </a:prstGeom>
        </p:spPr>
      </p:pic>
    </p:spTree>
    <p:extLst>
      <p:ext uri="{BB962C8B-B14F-4D97-AF65-F5344CB8AC3E}">
        <p14:creationId xmlns:p14="http://schemas.microsoft.com/office/powerpoint/2010/main" val="342984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a:extLst>
              <a:ext uri="{FF2B5EF4-FFF2-40B4-BE49-F238E27FC236}">
                <a16:creationId xmlns:a16="http://schemas.microsoft.com/office/drawing/2014/main" id="{96123322-D72F-4A6B-BD6F-353313DCACB6}"/>
              </a:ext>
            </a:extLst>
          </p:cNvPr>
          <p:cNvGrpSpPr/>
          <p:nvPr/>
        </p:nvGrpSpPr>
        <p:grpSpPr>
          <a:xfrm>
            <a:off x="92927" y="129917"/>
            <a:ext cx="2924964" cy="893319"/>
            <a:chOff x="2259989" y="2106827"/>
            <a:chExt cx="3040566" cy="4164416"/>
          </a:xfrm>
          <a:scene3d>
            <a:camera prst="orthographicFront">
              <a:rot lat="0" lon="0" rev="0"/>
            </a:camera>
            <a:lightRig rig="contrasting" dir="t">
              <a:rot lat="0" lon="0" rev="1200000"/>
            </a:lightRig>
          </a:scene3d>
        </p:grpSpPr>
        <p:sp>
          <p:nvSpPr>
            <p:cNvPr id="6" name="Dikdörtgen 5">
              <a:extLst>
                <a:ext uri="{FF2B5EF4-FFF2-40B4-BE49-F238E27FC236}">
                  <a16:creationId xmlns:a16="http://schemas.microsoft.com/office/drawing/2014/main" id="{1F8E1DDE-C63E-495C-B10B-901575DE4226}"/>
                </a:ext>
              </a:extLst>
            </p:cNvPr>
            <p:cNvSpPr/>
            <p:nvPr/>
          </p:nvSpPr>
          <p:spPr>
            <a:xfrm>
              <a:off x="2259990" y="2486325"/>
              <a:ext cx="3040565" cy="3179198"/>
            </a:xfrm>
            <a:prstGeom prst="rect">
              <a:avLst/>
            </a:prstGeom>
            <a:solidFill>
              <a:schemeClr val="accent5"/>
            </a:solidFill>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7" name="Metin kutusu 6">
              <a:extLst>
                <a:ext uri="{FF2B5EF4-FFF2-40B4-BE49-F238E27FC236}">
                  <a16:creationId xmlns:a16="http://schemas.microsoft.com/office/drawing/2014/main" id="{ADF88DE9-5151-4F30-B27A-2081E5B2463A}"/>
                </a:ext>
              </a:extLst>
            </p:cNvPr>
            <p:cNvSpPr txBox="1"/>
            <p:nvPr/>
          </p:nvSpPr>
          <p:spPr>
            <a:xfrm>
              <a:off x="2259989" y="2106827"/>
              <a:ext cx="3040565" cy="4164416"/>
            </a:xfrm>
            <a:prstGeom prst="rect">
              <a:avLst/>
            </a:prstGeom>
            <a:solidFill>
              <a:schemeClr val="accent5">
                <a:lumMod val="75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r>
                <a:rPr kumimoji="0" lang="tr-TR" sz="4000" b="0" i="0" u="none" strike="noStrike" kern="1200" cap="none" spc="0" normalizeH="0" baseline="0" noProof="0" dirty="0">
                  <a:ln>
                    <a:noFill/>
                  </a:ln>
                  <a:solidFill>
                    <a:srgbClr val="FFFF00"/>
                  </a:solidFill>
                  <a:effectLst/>
                  <a:uLnTx/>
                  <a:uFillTx/>
                  <a:latin typeface="Franklin Gothic Demi Cond" panose="020B0706030402020204" pitchFamily="34" charset="0"/>
                  <a:ea typeface="+mn-ea"/>
                  <a:cs typeface="+mn-cs"/>
                </a:rPr>
                <a:t>Sosyal Gelişim denince…</a:t>
              </a:r>
              <a:endParaRPr kumimoji="0" lang="tr-TR" sz="32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pic>
        <p:nvPicPr>
          <p:cNvPr id="3074" name="Picture 2" descr="Despicable Me Minions GIF - DespicableMe Minions Yay - Discover &amp; Share GIFs">
            <a:extLst>
              <a:ext uri="{FF2B5EF4-FFF2-40B4-BE49-F238E27FC236}">
                <a16:creationId xmlns:a16="http://schemas.microsoft.com/office/drawing/2014/main" id="{874340A5-BB67-48B3-AD7B-E492FB25CFE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30841" y="5617029"/>
            <a:ext cx="2491018" cy="112546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CC975B78-2A31-4509-A601-E5B9833E547A}"/>
              </a:ext>
            </a:extLst>
          </p:cNvPr>
          <p:cNvSpPr txBox="1"/>
          <p:nvPr/>
        </p:nvSpPr>
        <p:spPr>
          <a:xfrm>
            <a:off x="6281057" y="2155371"/>
            <a:ext cx="184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Metin kutusu 15">
            <a:extLst>
              <a:ext uri="{FF2B5EF4-FFF2-40B4-BE49-F238E27FC236}">
                <a16:creationId xmlns:a16="http://schemas.microsoft.com/office/drawing/2014/main" id="{F8AFAF4B-5E2B-412D-B2F1-619360AA4E93}"/>
              </a:ext>
            </a:extLst>
          </p:cNvPr>
          <p:cNvSpPr txBox="1"/>
          <p:nvPr/>
        </p:nvSpPr>
        <p:spPr>
          <a:xfrm>
            <a:off x="2536371" y="3303413"/>
            <a:ext cx="7119257" cy="967957"/>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tr-TR" altLang="tr-TR" sz="2000" b="1" i="0" u="none" strike="noStrike" kern="1200" cap="none" spc="0" normalizeH="0" baseline="0" noProof="0" dirty="0">
                <a:ln>
                  <a:noFill/>
                </a:ln>
                <a:solidFill>
                  <a:srgbClr val="002060"/>
                </a:solidFill>
                <a:effectLst/>
                <a:uLnTx/>
                <a:uFillTx/>
                <a:latin typeface="Calibri" panose="020F0502020204030204"/>
                <a:ea typeface="+mn-ea"/>
                <a:cs typeface="+mn-cs"/>
              </a:rPr>
              <a:t>Sosyal gelişme, kişinin içinde bulunduğu toplum tarafından kabul edilebilir biçimde davranmayı öğrenme sürecidir. </a:t>
            </a:r>
          </a:p>
        </p:txBody>
      </p:sp>
      <p:sp>
        <p:nvSpPr>
          <p:cNvPr id="19" name="Metin kutusu 18">
            <a:extLst>
              <a:ext uri="{FF2B5EF4-FFF2-40B4-BE49-F238E27FC236}">
                <a16:creationId xmlns:a16="http://schemas.microsoft.com/office/drawing/2014/main" id="{67CDD010-129B-49D3-9DE7-3A70D92C3331}"/>
              </a:ext>
            </a:extLst>
          </p:cNvPr>
          <p:cNvSpPr txBox="1"/>
          <p:nvPr/>
        </p:nvSpPr>
        <p:spPr>
          <a:xfrm>
            <a:off x="468086" y="2278715"/>
            <a:ext cx="288471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C00000"/>
                </a:solidFill>
                <a:effectLst/>
                <a:uLnTx/>
                <a:uFillTx/>
                <a:latin typeface="Calibri" panose="020F0502020204030204"/>
                <a:ea typeface="+mn-ea"/>
                <a:cs typeface="+mn-cs"/>
              </a:rPr>
              <a:t>Arkadaşlık çok önemli.</a:t>
            </a:r>
          </a:p>
        </p:txBody>
      </p:sp>
      <p:sp>
        <p:nvSpPr>
          <p:cNvPr id="21" name="Metin kutusu 20">
            <a:extLst>
              <a:ext uri="{FF2B5EF4-FFF2-40B4-BE49-F238E27FC236}">
                <a16:creationId xmlns:a16="http://schemas.microsoft.com/office/drawing/2014/main" id="{CB2A3FC8-594C-4584-8723-D45CC12726F5}"/>
              </a:ext>
            </a:extLst>
          </p:cNvPr>
          <p:cNvSpPr txBox="1"/>
          <p:nvPr/>
        </p:nvSpPr>
        <p:spPr>
          <a:xfrm>
            <a:off x="344220" y="4601358"/>
            <a:ext cx="412304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srgbClr val="C00000"/>
                </a:solidFill>
                <a:effectLst/>
                <a:uLnTx/>
                <a:uFillTx/>
                <a:latin typeface="Calibri" panose="020F0502020204030204"/>
                <a:ea typeface="+mn-ea"/>
                <a:cs typeface="+mn-cs"/>
              </a:rPr>
              <a:t>Arkadaş gruplarının önemi büyük. Grubun ortak kuralları var..</a:t>
            </a:r>
          </a:p>
        </p:txBody>
      </p:sp>
      <p:sp>
        <p:nvSpPr>
          <p:cNvPr id="24" name="Metin kutusu 23">
            <a:extLst>
              <a:ext uri="{FF2B5EF4-FFF2-40B4-BE49-F238E27FC236}">
                <a16:creationId xmlns:a16="http://schemas.microsoft.com/office/drawing/2014/main" id="{9D84FC7A-214E-4CAA-A14B-07921E757D0A}"/>
              </a:ext>
            </a:extLst>
          </p:cNvPr>
          <p:cNvSpPr txBox="1"/>
          <p:nvPr/>
        </p:nvSpPr>
        <p:spPr>
          <a:xfrm>
            <a:off x="7600869" y="4755246"/>
            <a:ext cx="41012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srgbClr val="C00000"/>
                </a:solidFill>
                <a:effectLst/>
                <a:uLnTx/>
                <a:uFillTx/>
                <a:latin typeface="Calibri" panose="020F0502020204030204"/>
                <a:ea typeface="+mn-ea"/>
                <a:cs typeface="+mn-cs"/>
              </a:rPr>
              <a:t>Adalet anlayışında keskinlik. Ya siyah ya beyaz.</a:t>
            </a:r>
          </a:p>
        </p:txBody>
      </p:sp>
      <p:sp>
        <p:nvSpPr>
          <p:cNvPr id="25" name="Metin kutusu 24">
            <a:extLst>
              <a:ext uri="{FF2B5EF4-FFF2-40B4-BE49-F238E27FC236}">
                <a16:creationId xmlns:a16="http://schemas.microsoft.com/office/drawing/2014/main" id="{F317DFBB-81D5-4EAC-B676-C5A4675F476D}"/>
              </a:ext>
            </a:extLst>
          </p:cNvPr>
          <p:cNvSpPr txBox="1"/>
          <p:nvPr/>
        </p:nvSpPr>
        <p:spPr>
          <a:xfrm>
            <a:off x="7103593" y="6179759"/>
            <a:ext cx="18771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sng" strike="noStrike" kern="1200" cap="none" spc="0" normalizeH="0" baseline="0" noProof="0" dirty="0">
                <a:ln>
                  <a:noFill/>
                </a:ln>
                <a:solidFill>
                  <a:srgbClr val="C00000"/>
                </a:solidFill>
                <a:effectLst/>
                <a:uLnTx/>
                <a:uFillTx/>
                <a:latin typeface="Calibri" panose="020F0502020204030204"/>
                <a:ea typeface="+mn-ea"/>
                <a:cs typeface="+mn-cs"/>
              </a:rPr>
              <a:t>Diğer…?</a:t>
            </a:r>
          </a:p>
        </p:txBody>
      </p:sp>
      <p:sp>
        <p:nvSpPr>
          <p:cNvPr id="27" name="Metin kutusu 26">
            <a:extLst>
              <a:ext uri="{FF2B5EF4-FFF2-40B4-BE49-F238E27FC236}">
                <a16:creationId xmlns:a16="http://schemas.microsoft.com/office/drawing/2014/main" id="{8903A5C8-DD81-493B-A8E4-63723CD8D401}"/>
              </a:ext>
            </a:extLst>
          </p:cNvPr>
          <p:cNvSpPr txBox="1"/>
          <p:nvPr/>
        </p:nvSpPr>
        <p:spPr>
          <a:xfrm>
            <a:off x="468086" y="5817488"/>
            <a:ext cx="613954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C00000"/>
                </a:solidFill>
                <a:effectLst/>
                <a:uLnTx/>
                <a:uFillTx/>
                <a:latin typeface="Calibri" panose="020F0502020204030204"/>
                <a:ea typeface="+mn-ea"/>
                <a:cs typeface="+mn-cs"/>
              </a:rPr>
              <a:t>Telefonda saatlerce arkadaşlarla konuşma.</a:t>
            </a:r>
          </a:p>
        </p:txBody>
      </p:sp>
      <p:sp>
        <p:nvSpPr>
          <p:cNvPr id="29" name="Metin kutusu 28">
            <a:extLst>
              <a:ext uri="{FF2B5EF4-FFF2-40B4-BE49-F238E27FC236}">
                <a16:creationId xmlns:a16="http://schemas.microsoft.com/office/drawing/2014/main" id="{2D5E8275-1339-4679-9F14-8693393B8B10}"/>
              </a:ext>
            </a:extLst>
          </p:cNvPr>
          <p:cNvSpPr txBox="1"/>
          <p:nvPr/>
        </p:nvSpPr>
        <p:spPr>
          <a:xfrm>
            <a:off x="6891055" y="2687414"/>
            <a:ext cx="36902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C00000"/>
                </a:solidFill>
                <a:effectLst/>
                <a:uLnTx/>
                <a:uFillTx/>
                <a:latin typeface="Calibri" panose="020F0502020204030204"/>
                <a:ea typeface="+mn-ea"/>
                <a:cs typeface="+mn-cs"/>
              </a:rPr>
              <a:t>Süslenmeye düşkünlük</a:t>
            </a:r>
          </a:p>
        </p:txBody>
      </p:sp>
      <p:sp>
        <p:nvSpPr>
          <p:cNvPr id="31" name="Metin kutusu 30">
            <a:extLst>
              <a:ext uri="{FF2B5EF4-FFF2-40B4-BE49-F238E27FC236}">
                <a16:creationId xmlns:a16="http://schemas.microsoft.com/office/drawing/2014/main" id="{3025778F-543B-4B9C-8210-5A449891B7EA}"/>
              </a:ext>
            </a:extLst>
          </p:cNvPr>
          <p:cNvSpPr txBox="1"/>
          <p:nvPr/>
        </p:nvSpPr>
        <p:spPr>
          <a:xfrm>
            <a:off x="4251270" y="1040512"/>
            <a:ext cx="5279571"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srgbClr val="C00000"/>
                </a:solidFill>
                <a:effectLst/>
                <a:uLnTx/>
                <a:uFillTx/>
                <a:latin typeface="Calibri" panose="020F0502020204030204"/>
                <a:ea typeface="+mn-ea"/>
                <a:cs typeface="+mn-cs"/>
              </a:rPr>
              <a:t>Erkeklerin grupları kalabalık, ilişkileri yüzeysel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srgbClr val="C00000"/>
                </a:solidFill>
                <a:effectLst/>
                <a:uLnTx/>
                <a:uFillTx/>
                <a:latin typeface="Calibri" panose="020F0502020204030204"/>
                <a:ea typeface="+mn-ea"/>
                <a:cs typeface="+mn-cs"/>
              </a:rPr>
              <a:t> Kızların grupları daha küçük ve ilişkileri sıkı.</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tr-TR" alt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Resim 14">
            <a:extLst>
              <a:ext uri="{FF2B5EF4-FFF2-40B4-BE49-F238E27FC236}">
                <a16:creationId xmlns:a16="http://schemas.microsoft.com/office/drawing/2014/main" id="{49B36861-9937-4F1D-A360-43EF4188EE4A}"/>
              </a:ext>
            </a:extLst>
          </p:cNvPr>
          <p:cNvPicPr>
            <a:picLocks noChangeAspect="1"/>
          </p:cNvPicPr>
          <p:nvPr/>
        </p:nvPicPr>
        <p:blipFill>
          <a:blip r:embed="rId4"/>
          <a:stretch>
            <a:fillRect/>
          </a:stretch>
        </p:blipFill>
        <p:spPr>
          <a:xfrm>
            <a:off x="10766193" y="0"/>
            <a:ext cx="1425807" cy="1361965"/>
          </a:xfrm>
          <a:prstGeom prst="rect">
            <a:avLst/>
          </a:prstGeom>
        </p:spPr>
      </p:pic>
    </p:spTree>
    <p:extLst>
      <p:ext uri="{BB962C8B-B14F-4D97-AF65-F5344CB8AC3E}">
        <p14:creationId xmlns:p14="http://schemas.microsoft.com/office/powerpoint/2010/main" val="17375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ppt_w</p:attrName>
                                        </p:attrNameLst>
                                      </p:cBhvr>
                                      <p:tavLst>
                                        <p:tav tm="0">
                                          <p:val>
                                            <p:fltVal val="0"/>
                                          </p:val>
                                        </p:tav>
                                        <p:tav tm="100000">
                                          <p:val>
                                            <p:strVal val="#ppt_w"/>
                                          </p:val>
                                        </p:tav>
                                      </p:tavLst>
                                    </p:anim>
                                    <p:anim calcmode="lin" valueType="num">
                                      <p:cBhvr>
                                        <p:cTn id="8" dur="2000" fill="hold"/>
                                        <p:tgtEl>
                                          <p:spTgt spid="16"/>
                                        </p:tgtEl>
                                        <p:attrNameLst>
                                          <p:attrName>ppt_h</p:attrName>
                                        </p:attrNameLst>
                                      </p:cBhvr>
                                      <p:tavLst>
                                        <p:tav tm="0">
                                          <p:val>
                                            <p:fltVal val="0"/>
                                          </p:val>
                                        </p:tav>
                                        <p:tav tm="100000">
                                          <p:val>
                                            <p:strVal val="#ppt_h"/>
                                          </p:val>
                                        </p:tav>
                                      </p:tavLst>
                                    </p:anim>
                                    <p:animEffect transition="in" filter="fade">
                                      <p:cBhvr>
                                        <p:cTn id="9" dur="2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1000" fill="hold"/>
                                        <p:tgtEl>
                                          <p:spTgt spid="29"/>
                                        </p:tgtEl>
                                        <p:attrNameLst>
                                          <p:attrName>ppt_w</p:attrName>
                                        </p:attrNameLst>
                                      </p:cBhvr>
                                      <p:tavLst>
                                        <p:tav tm="0">
                                          <p:val>
                                            <p:fltVal val="0"/>
                                          </p:val>
                                        </p:tav>
                                        <p:tav tm="100000">
                                          <p:val>
                                            <p:strVal val="#ppt_w"/>
                                          </p:val>
                                        </p:tav>
                                      </p:tavLst>
                                    </p:anim>
                                    <p:anim calcmode="lin" valueType="num">
                                      <p:cBhvr>
                                        <p:cTn id="15" dur="1000" fill="hold"/>
                                        <p:tgtEl>
                                          <p:spTgt spid="29"/>
                                        </p:tgtEl>
                                        <p:attrNameLst>
                                          <p:attrName>ppt_h</p:attrName>
                                        </p:attrNameLst>
                                      </p:cBhvr>
                                      <p:tavLst>
                                        <p:tav tm="0">
                                          <p:val>
                                            <p:fltVal val="0"/>
                                          </p:val>
                                        </p:tav>
                                        <p:tav tm="100000">
                                          <p:val>
                                            <p:strVal val="#ppt_h"/>
                                          </p:val>
                                        </p:tav>
                                      </p:tavLst>
                                    </p:anim>
                                    <p:animEffect transition="in" filter="fade">
                                      <p:cBhvr>
                                        <p:cTn id="16" dur="1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fltVal val="0"/>
                                          </p:val>
                                        </p:tav>
                                        <p:tav tm="100000">
                                          <p:val>
                                            <p:strVal val="#ppt_w"/>
                                          </p:val>
                                        </p:tav>
                                      </p:tavLst>
                                    </p:anim>
                                    <p:anim calcmode="lin" valueType="num">
                                      <p:cBhvr>
                                        <p:cTn id="29" dur="1000" fill="hold"/>
                                        <p:tgtEl>
                                          <p:spTgt spid="19"/>
                                        </p:tgtEl>
                                        <p:attrNameLst>
                                          <p:attrName>ppt_h</p:attrName>
                                        </p:attrNameLst>
                                      </p:cBhvr>
                                      <p:tavLst>
                                        <p:tav tm="0">
                                          <p:val>
                                            <p:fltVal val="0"/>
                                          </p:val>
                                        </p:tav>
                                        <p:tav tm="100000">
                                          <p:val>
                                            <p:strVal val="#ppt_h"/>
                                          </p:val>
                                        </p:tav>
                                      </p:tavLst>
                                    </p:anim>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Effect transition="in" filter="fade">
                                      <p:cBhvr>
                                        <p:cTn id="37" dur="1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10" fill="hold"/>
                                        <p:tgtEl>
                                          <p:spTgt spid="31"/>
                                        </p:tgtEl>
                                        <p:attrNameLst>
                                          <p:attrName>ppt_w</p:attrName>
                                        </p:attrNameLst>
                                      </p:cBhvr>
                                      <p:tavLst>
                                        <p:tav tm="0">
                                          <p:val>
                                            <p:fltVal val="0"/>
                                          </p:val>
                                        </p:tav>
                                        <p:tav tm="100000">
                                          <p:val>
                                            <p:strVal val="#ppt_w"/>
                                          </p:val>
                                        </p:tav>
                                      </p:tavLst>
                                    </p:anim>
                                    <p:anim calcmode="lin" valueType="num">
                                      <p:cBhvr>
                                        <p:cTn id="43" dur="10" fill="hold"/>
                                        <p:tgtEl>
                                          <p:spTgt spid="31"/>
                                        </p:tgtEl>
                                        <p:attrNameLst>
                                          <p:attrName>ppt_h</p:attrName>
                                        </p:attrNameLst>
                                      </p:cBhvr>
                                      <p:tavLst>
                                        <p:tav tm="0">
                                          <p:val>
                                            <p:fltVal val="0"/>
                                          </p:val>
                                        </p:tav>
                                        <p:tav tm="100000">
                                          <p:val>
                                            <p:strVal val="#ppt_h"/>
                                          </p:val>
                                        </p:tav>
                                      </p:tavLst>
                                    </p:anim>
                                    <p:animEffect transition="in" filter="fade">
                                      <p:cBhvr>
                                        <p:cTn id="44" dur="1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fltVal val="0"/>
                                          </p:val>
                                        </p:tav>
                                        <p:tav tm="100000">
                                          <p:val>
                                            <p:strVal val="#ppt_h"/>
                                          </p:val>
                                        </p:tav>
                                      </p:tavLst>
                                    </p:anim>
                                    <p:animEffect transition="in" filter="fade">
                                      <p:cBhvr>
                                        <p:cTn id="51" dur="10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1000" fill="hold"/>
                                        <p:tgtEl>
                                          <p:spTgt spid="25"/>
                                        </p:tgtEl>
                                        <p:attrNameLst>
                                          <p:attrName>ppt_w</p:attrName>
                                        </p:attrNameLst>
                                      </p:cBhvr>
                                      <p:tavLst>
                                        <p:tav tm="0">
                                          <p:val>
                                            <p:fltVal val="0"/>
                                          </p:val>
                                        </p:tav>
                                        <p:tav tm="100000">
                                          <p:val>
                                            <p:strVal val="#ppt_w"/>
                                          </p:val>
                                        </p:tav>
                                      </p:tavLst>
                                    </p:anim>
                                    <p:anim calcmode="lin" valueType="num">
                                      <p:cBhvr>
                                        <p:cTn id="57" dur="1000" fill="hold"/>
                                        <p:tgtEl>
                                          <p:spTgt spid="25"/>
                                        </p:tgtEl>
                                        <p:attrNameLst>
                                          <p:attrName>ppt_h</p:attrName>
                                        </p:attrNameLst>
                                      </p:cBhvr>
                                      <p:tavLst>
                                        <p:tav tm="0">
                                          <p:val>
                                            <p:fltVal val="0"/>
                                          </p:val>
                                        </p:tav>
                                        <p:tav tm="100000">
                                          <p:val>
                                            <p:strVal val="#ppt_h"/>
                                          </p:val>
                                        </p:tav>
                                      </p:tavLst>
                                    </p:anim>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4" grpId="0"/>
      <p:bldP spid="25" grpId="0"/>
      <p:bldP spid="27" grpId="0"/>
      <p:bldP spid="29"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56594446-2B51-493C-832F-A76CC10BC92E}"/>
              </a:ext>
            </a:extLst>
          </p:cNvPr>
          <p:cNvPicPr>
            <a:picLocks noChangeAspect="1"/>
          </p:cNvPicPr>
          <p:nvPr/>
        </p:nvPicPr>
        <p:blipFill>
          <a:blip r:embed="rId3"/>
          <a:stretch>
            <a:fillRect/>
          </a:stretch>
        </p:blipFill>
        <p:spPr>
          <a:xfrm>
            <a:off x="3082510" y="643467"/>
            <a:ext cx="6026980" cy="5571065"/>
          </a:xfrm>
          <a:prstGeom prst="rect">
            <a:avLst/>
          </a:prstGeom>
        </p:spPr>
      </p:pic>
    </p:spTree>
    <p:extLst>
      <p:ext uri="{BB962C8B-B14F-4D97-AF65-F5344CB8AC3E}">
        <p14:creationId xmlns:p14="http://schemas.microsoft.com/office/powerpoint/2010/main" val="192004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0413458-F0B4-4954-9B01-7343CB4CA4B8}"/>
              </a:ext>
            </a:extLst>
          </p:cNvPr>
          <p:cNvPicPr>
            <a:picLocks noChangeAspect="1"/>
          </p:cNvPicPr>
          <p:nvPr/>
        </p:nvPicPr>
        <p:blipFill>
          <a:blip r:embed="rId3"/>
          <a:stretch>
            <a:fillRect/>
          </a:stretch>
        </p:blipFill>
        <p:spPr>
          <a:xfrm>
            <a:off x="1766275" y="143334"/>
            <a:ext cx="8358225" cy="6575909"/>
          </a:xfrm>
          <a:prstGeom prst="rect">
            <a:avLst/>
          </a:prstGeom>
        </p:spPr>
      </p:pic>
      <p:pic>
        <p:nvPicPr>
          <p:cNvPr id="5" name="Resim 4">
            <a:extLst>
              <a:ext uri="{FF2B5EF4-FFF2-40B4-BE49-F238E27FC236}">
                <a16:creationId xmlns:a16="http://schemas.microsoft.com/office/drawing/2014/main" id="{69F12A5F-1AB8-496D-A187-F48D7CD888D4}"/>
              </a:ext>
            </a:extLst>
          </p:cNvPr>
          <p:cNvPicPr>
            <a:picLocks noChangeAspect="1"/>
          </p:cNvPicPr>
          <p:nvPr/>
        </p:nvPicPr>
        <p:blipFill>
          <a:blip r:embed="rId4"/>
          <a:stretch>
            <a:fillRect/>
          </a:stretch>
        </p:blipFill>
        <p:spPr>
          <a:xfrm>
            <a:off x="187388" y="175336"/>
            <a:ext cx="5919216" cy="539496"/>
          </a:xfrm>
          <a:prstGeom prst="rect">
            <a:avLst/>
          </a:prstGeom>
        </p:spPr>
      </p:pic>
      <p:pic>
        <p:nvPicPr>
          <p:cNvPr id="6" name="Resim 5">
            <a:extLst>
              <a:ext uri="{FF2B5EF4-FFF2-40B4-BE49-F238E27FC236}">
                <a16:creationId xmlns:a16="http://schemas.microsoft.com/office/drawing/2014/main" id="{7AC61D13-35F5-4F9C-A397-AB4B70D4DCD9}"/>
              </a:ext>
            </a:extLst>
          </p:cNvPr>
          <p:cNvPicPr>
            <a:picLocks noChangeAspect="1"/>
          </p:cNvPicPr>
          <p:nvPr/>
        </p:nvPicPr>
        <p:blipFill>
          <a:blip r:embed="rId5"/>
          <a:stretch>
            <a:fillRect/>
          </a:stretch>
        </p:blipFill>
        <p:spPr>
          <a:xfrm>
            <a:off x="11220401" y="5690212"/>
            <a:ext cx="971599" cy="1167788"/>
          </a:xfrm>
          <a:prstGeom prst="rect">
            <a:avLst/>
          </a:prstGeom>
        </p:spPr>
      </p:pic>
      <p:sp>
        <p:nvSpPr>
          <p:cNvPr id="7" name="Metin kutusu 6">
            <a:extLst>
              <a:ext uri="{FF2B5EF4-FFF2-40B4-BE49-F238E27FC236}">
                <a16:creationId xmlns:a16="http://schemas.microsoft.com/office/drawing/2014/main" id="{96E510CF-05B8-4067-A3F6-8AF05F389D93}"/>
              </a:ext>
            </a:extLst>
          </p:cNvPr>
          <p:cNvSpPr txBox="1"/>
          <p:nvPr/>
        </p:nvSpPr>
        <p:spPr>
          <a:xfrm>
            <a:off x="4253286" y="1731932"/>
            <a:ext cx="3384202" cy="22510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Dosyadaki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a:ln>
                  <a:noFill/>
                </a:ln>
                <a:solidFill>
                  <a:srgbClr val="C00000"/>
                </a:solidFill>
                <a:effectLst/>
                <a:uLnTx/>
                <a:uFillTx/>
                <a:latin typeface="Calibri" panose="020F0502020204030204"/>
                <a:ea typeface="+mn-ea"/>
                <a:cs typeface="+mn-cs"/>
              </a:rPr>
              <a:t>4.</a:t>
            </a: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Videoyu</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 izleyelim.</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72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descr="metin içeren bir resim&#10;&#10;Açıklama otomatik olarak oluşturuldu">
            <a:extLst>
              <a:ext uri="{FF2B5EF4-FFF2-40B4-BE49-F238E27FC236}">
                <a16:creationId xmlns:a16="http://schemas.microsoft.com/office/drawing/2014/main" id="{1EB61DF4-9DF0-4E86-9A43-9B207301E8DA}"/>
              </a:ext>
            </a:extLst>
          </p:cNvPr>
          <p:cNvPicPr>
            <a:picLocks noChangeAspect="1"/>
          </p:cNvPicPr>
          <p:nvPr/>
        </p:nvPicPr>
        <p:blipFill>
          <a:blip r:embed="rId3"/>
          <a:stretch>
            <a:fillRect/>
          </a:stretch>
        </p:blipFill>
        <p:spPr>
          <a:xfrm>
            <a:off x="643467" y="598284"/>
            <a:ext cx="10905066" cy="5452535"/>
          </a:xfrm>
          <a:prstGeom prst="rect">
            <a:avLst/>
          </a:prstGeom>
        </p:spPr>
      </p:pic>
      <p:pic>
        <p:nvPicPr>
          <p:cNvPr id="1026" name="Picture 2" descr="Twitter partisi kursunlar, amblemi Twitter kuşu olsun - Son Dakika">
            <a:extLst>
              <a:ext uri="{FF2B5EF4-FFF2-40B4-BE49-F238E27FC236}">
                <a16:creationId xmlns:a16="http://schemas.microsoft.com/office/drawing/2014/main" id="{5956B025-7FC4-4426-9DA6-D0360E22FE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336113" y="6104742"/>
            <a:ext cx="1221187" cy="6849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an Z'ye Instagram - Vargonen Blog">
            <a:extLst>
              <a:ext uri="{FF2B5EF4-FFF2-40B4-BE49-F238E27FC236}">
                <a16:creationId xmlns:a16="http://schemas.microsoft.com/office/drawing/2014/main" id="{E383FE90-0F0D-4AF3-84A6-F38A1378A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364161" y="6140556"/>
            <a:ext cx="734572" cy="72883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71D8D59C-14E1-4178-B4D4-3D705AA057CD}"/>
              </a:ext>
            </a:extLst>
          </p:cNvPr>
          <p:cNvSpPr txBox="1"/>
          <p:nvPr/>
        </p:nvSpPr>
        <p:spPr>
          <a:xfrm>
            <a:off x="5557300" y="6212587"/>
            <a:ext cx="156607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err="1">
                <a:ln>
                  <a:noFill/>
                </a:ln>
                <a:solidFill>
                  <a:srgbClr val="002060"/>
                </a:solidFill>
                <a:effectLst/>
                <a:uLnTx/>
                <a:uFillTx/>
                <a:latin typeface="Calibri" panose="020F0502020204030204"/>
                <a:ea typeface="+mn-ea"/>
                <a:cs typeface="+mn-cs"/>
              </a:rPr>
              <a:t>seyvakfi</a:t>
            </a:r>
            <a:endParaRPr kumimoji="0" lang="tr-TR"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 name="Resim 5">
            <a:extLst>
              <a:ext uri="{FF2B5EF4-FFF2-40B4-BE49-F238E27FC236}">
                <a16:creationId xmlns:a16="http://schemas.microsoft.com/office/drawing/2014/main" id="{8DDFB530-C7A7-4AC4-992F-89D0642D8228}"/>
              </a:ext>
            </a:extLst>
          </p:cNvPr>
          <p:cNvPicPr>
            <a:picLocks noChangeAspect="1"/>
          </p:cNvPicPr>
          <p:nvPr/>
        </p:nvPicPr>
        <p:blipFill>
          <a:blip r:embed="rId6"/>
          <a:stretch>
            <a:fillRect/>
          </a:stretch>
        </p:blipFill>
        <p:spPr>
          <a:xfrm>
            <a:off x="11152625" y="5766530"/>
            <a:ext cx="1032607" cy="986371"/>
          </a:xfrm>
          <a:prstGeom prst="rect">
            <a:avLst/>
          </a:prstGeom>
        </p:spPr>
      </p:pic>
      <p:pic>
        <p:nvPicPr>
          <p:cNvPr id="3" name="Resim 2">
            <a:extLst>
              <a:ext uri="{FF2B5EF4-FFF2-40B4-BE49-F238E27FC236}">
                <a16:creationId xmlns:a16="http://schemas.microsoft.com/office/drawing/2014/main" id="{2370CD45-E1D0-4D7E-A5DA-C587C37E6D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541393"/>
            <a:ext cx="1117086" cy="1342387"/>
          </a:xfrm>
          <a:prstGeom prst="rect">
            <a:avLst/>
          </a:prstGeom>
        </p:spPr>
      </p:pic>
    </p:spTree>
    <p:extLst>
      <p:ext uri="{BB962C8B-B14F-4D97-AF65-F5344CB8AC3E}">
        <p14:creationId xmlns:p14="http://schemas.microsoft.com/office/powerpoint/2010/main" val="25751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0413458-F0B4-4954-9B01-7343CB4CA4B8}"/>
              </a:ext>
            </a:extLst>
          </p:cNvPr>
          <p:cNvPicPr>
            <a:picLocks noChangeAspect="1"/>
          </p:cNvPicPr>
          <p:nvPr/>
        </p:nvPicPr>
        <p:blipFill>
          <a:blip r:embed="rId3"/>
          <a:stretch>
            <a:fillRect/>
          </a:stretch>
        </p:blipFill>
        <p:spPr>
          <a:xfrm>
            <a:off x="1766275" y="143334"/>
            <a:ext cx="8358225" cy="6575909"/>
          </a:xfrm>
          <a:prstGeom prst="rect">
            <a:avLst/>
          </a:prstGeom>
        </p:spPr>
      </p:pic>
      <p:pic>
        <p:nvPicPr>
          <p:cNvPr id="5" name="Resim 4">
            <a:extLst>
              <a:ext uri="{FF2B5EF4-FFF2-40B4-BE49-F238E27FC236}">
                <a16:creationId xmlns:a16="http://schemas.microsoft.com/office/drawing/2014/main" id="{69F12A5F-1AB8-496D-A187-F48D7CD888D4}"/>
              </a:ext>
            </a:extLst>
          </p:cNvPr>
          <p:cNvPicPr>
            <a:picLocks noChangeAspect="1"/>
          </p:cNvPicPr>
          <p:nvPr/>
        </p:nvPicPr>
        <p:blipFill>
          <a:blip r:embed="rId4"/>
          <a:stretch>
            <a:fillRect/>
          </a:stretch>
        </p:blipFill>
        <p:spPr>
          <a:xfrm>
            <a:off x="187388" y="175336"/>
            <a:ext cx="5919216" cy="539496"/>
          </a:xfrm>
          <a:prstGeom prst="rect">
            <a:avLst/>
          </a:prstGeom>
        </p:spPr>
      </p:pic>
      <p:pic>
        <p:nvPicPr>
          <p:cNvPr id="6" name="Resim 5">
            <a:extLst>
              <a:ext uri="{FF2B5EF4-FFF2-40B4-BE49-F238E27FC236}">
                <a16:creationId xmlns:a16="http://schemas.microsoft.com/office/drawing/2014/main" id="{7AC61D13-35F5-4F9C-A397-AB4B70D4DCD9}"/>
              </a:ext>
            </a:extLst>
          </p:cNvPr>
          <p:cNvPicPr>
            <a:picLocks noChangeAspect="1"/>
          </p:cNvPicPr>
          <p:nvPr/>
        </p:nvPicPr>
        <p:blipFill>
          <a:blip r:embed="rId5"/>
          <a:stretch>
            <a:fillRect/>
          </a:stretch>
        </p:blipFill>
        <p:spPr>
          <a:xfrm>
            <a:off x="11220401" y="5690212"/>
            <a:ext cx="971599" cy="1167788"/>
          </a:xfrm>
          <a:prstGeom prst="rect">
            <a:avLst/>
          </a:prstGeom>
        </p:spPr>
      </p:pic>
      <p:sp>
        <p:nvSpPr>
          <p:cNvPr id="7" name="Metin kutusu 6">
            <a:extLst>
              <a:ext uri="{FF2B5EF4-FFF2-40B4-BE49-F238E27FC236}">
                <a16:creationId xmlns:a16="http://schemas.microsoft.com/office/drawing/2014/main" id="{02AD3D20-2255-42A7-8F4B-1E3F297D0FC9}"/>
              </a:ext>
            </a:extLst>
          </p:cNvPr>
          <p:cNvSpPr txBox="1"/>
          <p:nvPr/>
        </p:nvSpPr>
        <p:spPr>
          <a:xfrm>
            <a:off x="4253286" y="1731932"/>
            <a:ext cx="3384202" cy="22510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Dosyadaki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1.Videoyu</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 izleyelim.</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09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B2628F7-C721-451C-918D-FD39A68E3954}"/>
              </a:ext>
            </a:extLst>
          </p:cNvPr>
          <p:cNvPicPr>
            <a:picLocks noChangeAspect="1"/>
          </p:cNvPicPr>
          <p:nvPr/>
        </p:nvPicPr>
        <p:blipFill>
          <a:blip r:embed="rId3"/>
          <a:stretch>
            <a:fillRect/>
          </a:stretch>
        </p:blipFill>
        <p:spPr>
          <a:xfrm>
            <a:off x="11158442" y="5661031"/>
            <a:ext cx="971599" cy="1167788"/>
          </a:xfrm>
          <a:prstGeom prst="rect">
            <a:avLst/>
          </a:prstGeom>
        </p:spPr>
      </p:pic>
      <p:graphicFrame>
        <p:nvGraphicFramePr>
          <p:cNvPr id="11" name="Diyagram 10">
            <a:extLst>
              <a:ext uri="{FF2B5EF4-FFF2-40B4-BE49-F238E27FC236}">
                <a16:creationId xmlns:a16="http://schemas.microsoft.com/office/drawing/2014/main" id="{9C8CBFFD-4E34-42A1-925C-76CF5825697A}"/>
              </a:ext>
            </a:extLst>
          </p:cNvPr>
          <p:cNvGraphicFramePr/>
          <p:nvPr>
            <p:extLst>
              <p:ext uri="{D42A27DB-BD31-4B8C-83A1-F6EECF244321}">
                <p14:modId xmlns:p14="http://schemas.microsoft.com/office/powerpoint/2010/main" val="4127829936"/>
              </p:ext>
            </p:extLst>
          </p:nvPr>
        </p:nvGraphicFramePr>
        <p:xfrm>
          <a:off x="494984" y="309940"/>
          <a:ext cx="11635057" cy="5800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Resim 11">
            <a:extLst>
              <a:ext uri="{FF2B5EF4-FFF2-40B4-BE49-F238E27FC236}">
                <a16:creationId xmlns:a16="http://schemas.microsoft.com/office/drawing/2014/main" id="{7A536D7C-23FB-4683-9C2F-E9C0B3264103}"/>
              </a:ext>
            </a:extLst>
          </p:cNvPr>
          <p:cNvPicPr>
            <a:picLocks noChangeAspect="1"/>
          </p:cNvPicPr>
          <p:nvPr/>
        </p:nvPicPr>
        <p:blipFill>
          <a:blip r:embed="rId9"/>
          <a:stretch>
            <a:fillRect/>
          </a:stretch>
        </p:blipFill>
        <p:spPr>
          <a:xfrm>
            <a:off x="187388" y="175336"/>
            <a:ext cx="5919216" cy="5394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ynimiz Hakkında Muhtemelen Yanlış Bildiğiniz 12 Bilimsel Gerçek -  onedio.com">
            <a:extLst>
              <a:ext uri="{FF2B5EF4-FFF2-40B4-BE49-F238E27FC236}">
                <a16:creationId xmlns:a16="http://schemas.microsoft.com/office/drawing/2014/main" id="{CF1B5E5D-2DFE-4578-B3BF-87DD1CF0612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70639" y="5163015"/>
            <a:ext cx="2546722" cy="16949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 4">
            <a:extLst>
              <a:ext uri="{FF2B5EF4-FFF2-40B4-BE49-F238E27FC236}">
                <a16:creationId xmlns:a16="http://schemas.microsoft.com/office/drawing/2014/main" id="{96123322-D72F-4A6B-BD6F-353313DCACB6}"/>
              </a:ext>
            </a:extLst>
          </p:cNvPr>
          <p:cNvGrpSpPr/>
          <p:nvPr/>
        </p:nvGrpSpPr>
        <p:grpSpPr>
          <a:xfrm>
            <a:off x="92927" y="211323"/>
            <a:ext cx="3368730" cy="1182047"/>
            <a:chOff x="2259990" y="2486325"/>
            <a:chExt cx="3040565" cy="3179198"/>
          </a:xfrm>
          <a:scene3d>
            <a:camera prst="orthographicFront">
              <a:rot lat="0" lon="0" rev="0"/>
            </a:camera>
            <a:lightRig rig="contrasting" dir="t">
              <a:rot lat="0" lon="0" rev="1200000"/>
            </a:lightRig>
          </a:scene3d>
        </p:grpSpPr>
        <p:sp>
          <p:nvSpPr>
            <p:cNvPr id="6" name="Dikdörtgen 5">
              <a:extLst>
                <a:ext uri="{FF2B5EF4-FFF2-40B4-BE49-F238E27FC236}">
                  <a16:creationId xmlns:a16="http://schemas.microsoft.com/office/drawing/2014/main" id="{1F8E1DDE-C63E-495C-B10B-901575DE4226}"/>
                </a:ext>
              </a:extLst>
            </p:cNvPr>
            <p:cNvSpPr/>
            <p:nvPr/>
          </p:nvSpPr>
          <p:spPr>
            <a:xfrm>
              <a:off x="2259990" y="2486325"/>
              <a:ext cx="3040565" cy="3179198"/>
            </a:xfrm>
            <a:prstGeom prst="rect">
              <a:avLst/>
            </a:prstGeom>
            <a:solidFill>
              <a:schemeClr val="accent5"/>
            </a:solidFill>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7" name="Metin kutusu 6">
              <a:extLst>
                <a:ext uri="{FF2B5EF4-FFF2-40B4-BE49-F238E27FC236}">
                  <a16:creationId xmlns:a16="http://schemas.microsoft.com/office/drawing/2014/main" id="{ADF88DE9-5151-4F30-B27A-2081E5B2463A}"/>
                </a:ext>
              </a:extLst>
            </p:cNvPr>
            <p:cNvSpPr txBox="1"/>
            <p:nvPr/>
          </p:nvSpPr>
          <p:spPr>
            <a:xfrm>
              <a:off x="2259990" y="2486325"/>
              <a:ext cx="3040565" cy="3179198"/>
            </a:xfrm>
            <a:prstGeom prst="rect">
              <a:avLst/>
            </a:prstGeom>
            <a:solidFill>
              <a:schemeClr val="accent1"/>
            </a:solid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solidFill>
                    <a:srgbClr val="FFFF00"/>
                  </a:solidFill>
                  <a:latin typeface="Franklin Gothic Demi Cond" panose="020B0706030402020204" pitchFamily="34" charset="0"/>
                  <a:ea typeface="+mn-ea"/>
                  <a:cs typeface="+mn-cs"/>
                </a:rPr>
                <a:t>Zihinsel Gelişim denince</a:t>
              </a:r>
              <a:endParaRPr lang="tr-TR" sz="3200" kern="1200" dirty="0">
                <a:solidFill>
                  <a:srgbClr val="FFFF00"/>
                </a:solidFill>
                <a:latin typeface="Calibri" panose="020F0502020204030204"/>
                <a:ea typeface="+mn-ea"/>
                <a:cs typeface="+mn-cs"/>
              </a:endParaRPr>
            </a:p>
          </p:txBody>
        </p:sp>
      </p:grpSp>
      <p:sp>
        <p:nvSpPr>
          <p:cNvPr id="8" name="Rectangle 3">
            <a:extLst>
              <a:ext uri="{FF2B5EF4-FFF2-40B4-BE49-F238E27FC236}">
                <a16:creationId xmlns:a16="http://schemas.microsoft.com/office/drawing/2014/main" id="{F24A6C77-AEEF-46D1-91DB-F10BC03C5BEA}"/>
              </a:ext>
            </a:extLst>
          </p:cNvPr>
          <p:cNvSpPr txBox="1">
            <a:spLocks noChangeArrowheads="1"/>
          </p:cNvSpPr>
          <p:nvPr/>
        </p:nvSpPr>
        <p:spPr>
          <a:xfrm>
            <a:off x="0" y="3429000"/>
            <a:ext cx="3400012" cy="400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altLang="tr-TR" sz="2000" dirty="0">
                <a:solidFill>
                  <a:srgbClr val="C00000"/>
                </a:solidFill>
              </a:rPr>
              <a:t>Aynı cins ile özdeşim kurmak </a:t>
            </a:r>
          </a:p>
        </p:txBody>
      </p:sp>
      <p:sp>
        <p:nvSpPr>
          <p:cNvPr id="9" name="Metin kutusu 8">
            <a:extLst>
              <a:ext uri="{FF2B5EF4-FFF2-40B4-BE49-F238E27FC236}">
                <a16:creationId xmlns:a16="http://schemas.microsoft.com/office/drawing/2014/main" id="{72BCB722-4E50-4E60-8FC3-584D2576B493}"/>
              </a:ext>
            </a:extLst>
          </p:cNvPr>
          <p:cNvSpPr txBox="1"/>
          <p:nvPr/>
        </p:nvSpPr>
        <p:spPr>
          <a:xfrm>
            <a:off x="4723625" y="813459"/>
            <a:ext cx="2990135" cy="400110"/>
          </a:xfrm>
          <a:prstGeom prst="rect">
            <a:avLst/>
          </a:prstGeom>
          <a:noFill/>
        </p:spPr>
        <p:txBody>
          <a:bodyPr wrap="square">
            <a:spAutoFit/>
          </a:bodyPr>
          <a:lstStyle/>
          <a:p>
            <a:r>
              <a:rPr lang="tr-TR" altLang="tr-TR" sz="2000" dirty="0">
                <a:solidFill>
                  <a:srgbClr val="C00000"/>
                </a:solidFill>
              </a:rPr>
              <a:t>Yeni beceriler öğrenmek, </a:t>
            </a:r>
            <a:endParaRPr lang="tr-TR" sz="2000" dirty="0">
              <a:solidFill>
                <a:srgbClr val="C00000"/>
              </a:solidFill>
            </a:endParaRPr>
          </a:p>
        </p:txBody>
      </p:sp>
      <p:sp>
        <p:nvSpPr>
          <p:cNvPr id="12" name="Metin kutusu 11">
            <a:extLst>
              <a:ext uri="{FF2B5EF4-FFF2-40B4-BE49-F238E27FC236}">
                <a16:creationId xmlns:a16="http://schemas.microsoft.com/office/drawing/2014/main" id="{1DFD618D-4881-4DD0-A3E7-AB649A3BEB2E}"/>
              </a:ext>
            </a:extLst>
          </p:cNvPr>
          <p:cNvSpPr txBox="1"/>
          <p:nvPr/>
        </p:nvSpPr>
        <p:spPr>
          <a:xfrm>
            <a:off x="162623" y="1987091"/>
            <a:ext cx="6367102" cy="400110"/>
          </a:xfrm>
          <a:prstGeom prst="rect">
            <a:avLst/>
          </a:prstGeom>
          <a:noFill/>
        </p:spPr>
        <p:txBody>
          <a:bodyPr wrap="square">
            <a:spAutoFit/>
          </a:bodyPr>
          <a:lstStyle/>
          <a:p>
            <a:pPr algn="ctr"/>
            <a:r>
              <a:rPr lang="tr-TR" altLang="tr-TR" sz="2000" dirty="0">
                <a:solidFill>
                  <a:srgbClr val="C00000"/>
                </a:solidFill>
              </a:rPr>
              <a:t>İstekler ve ihtiyaçlar konusundaki ayırımı yapabilmek</a:t>
            </a:r>
          </a:p>
        </p:txBody>
      </p:sp>
      <p:sp>
        <p:nvSpPr>
          <p:cNvPr id="14" name="Metin kutusu 13">
            <a:extLst>
              <a:ext uri="{FF2B5EF4-FFF2-40B4-BE49-F238E27FC236}">
                <a16:creationId xmlns:a16="http://schemas.microsoft.com/office/drawing/2014/main" id="{7C2F8C8D-9911-471A-BEC3-2DBA16574121}"/>
              </a:ext>
            </a:extLst>
          </p:cNvPr>
          <p:cNvSpPr txBox="1"/>
          <p:nvPr/>
        </p:nvSpPr>
        <p:spPr>
          <a:xfrm>
            <a:off x="119080" y="5135058"/>
            <a:ext cx="2598821" cy="400110"/>
          </a:xfrm>
          <a:prstGeom prst="rect">
            <a:avLst/>
          </a:prstGeom>
          <a:noFill/>
        </p:spPr>
        <p:txBody>
          <a:bodyPr wrap="square">
            <a:spAutoFit/>
          </a:bodyPr>
          <a:lstStyle/>
          <a:p>
            <a:pPr algn="ctr"/>
            <a:r>
              <a:rPr lang="tr-TR" altLang="tr-TR" sz="2000" dirty="0">
                <a:solidFill>
                  <a:srgbClr val="C00000"/>
                </a:solidFill>
              </a:rPr>
              <a:t>Kuralları Öğrenmek</a:t>
            </a:r>
          </a:p>
        </p:txBody>
      </p:sp>
      <p:sp>
        <p:nvSpPr>
          <p:cNvPr id="16" name="Metin kutusu 15">
            <a:extLst>
              <a:ext uri="{FF2B5EF4-FFF2-40B4-BE49-F238E27FC236}">
                <a16:creationId xmlns:a16="http://schemas.microsoft.com/office/drawing/2014/main" id="{60E5306D-CF79-405E-BE0E-289314108EC8}"/>
              </a:ext>
            </a:extLst>
          </p:cNvPr>
          <p:cNvSpPr txBox="1"/>
          <p:nvPr/>
        </p:nvSpPr>
        <p:spPr>
          <a:xfrm>
            <a:off x="4087211" y="2976473"/>
            <a:ext cx="7643378" cy="400110"/>
          </a:xfrm>
          <a:prstGeom prst="rect">
            <a:avLst/>
          </a:prstGeom>
          <a:noFill/>
        </p:spPr>
        <p:txBody>
          <a:bodyPr wrap="square">
            <a:spAutoFit/>
          </a:bodyPr>
          <a:lstStyle/>
          <a:p>
            <a:pPr algn="ctr"/>
            <a:r>
              <a:rPr lang="tr-TR" altLang="tr-TR" sz="2000" dirty="0">
                <a:solidFill>
                  <a:srgbClr val="C00000"/>
                </a:solidFill>
              </a:rPr>
              <a:t>Başkaları ile aynı fikirde olmamak ancak halen sevilebileceğini bilmek</a:t>
            </a:r>
          </a:p>
        </p:txBody>
      </p:sp>
      <p:sp>
        <p:nvSpPr>
          <p:cNvPr id="18" name="Metin kutusu 17">
            <a:extLst>
              <a:ext uri="{FF2B5EF4-FFF2-40B4-BE49-F238E27FC236}">
                <a16:creationId xmlns:a16="http://schemas.microsoft.com/office/drawing/2014/main" id="{56522BA0-C3F3-4B31-A052-49A64C7C2321}"/>
              </a:ext>
            </a:extLst>
          </p:cNvPr>
          <p:cNvSpPr txBox="1"/>
          <p:nvPr/>
        </p:nvSpPr>
        <p:spPr>
          <a:xfrm>
            <a:off x="6630433" y="1489513"/>
            <a:ext cx="3513221" cy="400110"/>
          </a:xfrm>
          <a:prstGeom prst="rect">
            <a:avLst/>
          </a:prstGeom>
          <a:noFill/>
        </p:spPr>
        <p:txBody>
          <a:bodyPr wrap="square">
            <a:spAutoFit/>
          </a:bodyPr>
          <a:lstStyle/>
          <a:p>
            <a:pPr algn="ctr"/>
            <a:r>
              <a:rPr lang="tr-TR" altLang="tr-TR" sz="2000" dirty="0">
                <a:solidFill>
                  <a:srgbClr val="C00000"/>
                </a:solidFill>
              </a:rPr>
              <a:t>İçsel denetimi uygulayabilmek</a:t>
            </a:r>
          </a:p>
        </p:txBody>
      </p:sp>
      <p:sp>
        <p:nvSpPr>
          <p:cNvPr id="20" name="Metin kutusu 19">
            <a:extLst>
              <a:ext uri="{FF2B5EF4-FFF2-40B4-BE49-F238E27FC236}">
                <a16:creationId xmlns:a16="http://schemas.microsoft.com/office/drawing/2014/main" id="{C1280272-277E-41F4-8703-CD39F9495F23}"/>
              </a:ext>
            </a:extLst>
          </p:cNvPr>
          <p:cNvSpPr txBox="1"/>
          <p:nvPr/>
        </p:nvSpPr>
        <p:spPr>
          <a:xfrm>
            <a:off x="1418491" y="6277125"/>
            <a:ext cx="8387044" cy="400110"/>
          </a:xfrm>
          <a:prstGeom prst="rect">
            <a:avLst/>
          </a:prstGeom>
          <a:noFill/>
        </p:spPr>
        <p:txBody>
          <a:bodyPr wrap="square">
            <a:spAutoFit/>
          </a:bodyPr>
          <a:lstStyle/>
          <a:p>
            <a:pPr algn="ctr"/>
            <a:r>
              <a:rPr lang="tr-TR" altLang="tr-TR" sz="2000" dirty="0">
                <a:solidFill>
                  <a:srgbClr val="C00000"/>
                </a:solidFill>
              </a:rPr>
              <a:t>Kendisinin ve başkalarının sorumluluklarının neler olduğunu öğrenebilmek</a:t>
            </a:r>
          </a:p>
        </p:txBody>
      </p:sp>
      <p:sp>
        <p:nvSpPr>
          <p:cNvPr id="21" name="Metin kutusu 20">
            <a:extLst>
              <a:ext uri="{FF2B5EF4-FFF2-40B4-BE49-F238E27FC236}">
                <a16:creationId xmlns:a16="http://schemas.microsoft.com/office/drawing/2014/main" id="{0EBC6850-C0B4-4E35-ABA0-BBC2A807C337}"/>
              </a:ext>
            </a:extLst>
          </p:cNvPr>
          <p:cNvSpPr txBox="1"/>
          <p:nvPr/>
        </p:nvSpPr>
        <p:spPr>
          <a:xfrm>
            <a:off x="2823568" y="2591631"/>
            <a:ext cx="7407729" cy="2352952"/>
          </a:xfrm>
          <a:prstGeom prst="rect">
            <a:avLst/>
          </a:prstGeom>
          <a:noFill/>
        </p:spPr>
        <p:txBody>
          <a:bodyPr wrap="square" rtlCol="0">
            <a:spAutoFit/>
          </a:bodyPr>
          <a:lstStyle/>
          <a:p>
            <a:pPr algn="ctr">
              <a:lnSpc>
                <a:spcPct val="150000"/>
              </a:lnSpc>
            </a:pPr>
            <a:r>
              <a:rPr lang="tr-TR" sz="2000" b="1" dirty="0">
                <a:solidFill>
                  <a:srgbClr val="002060"/>
                </a:solidFill>
              </a:rPr>
              <a:t>Ergenlik, yetişkinlikte işe  yarayacak  </a:t>
            </a:r>
          </a:p>
          <a:p>
            <a:pPr algn="ctr">
              <a:lnSpc>
                <a:spcPct val="150000"/>
              </a:lnSpc>
            </a:pPr>
            <a:r>
              <a:rPr lang="tr-TR" sz="2000" b="1" dirty="0">
                <a:solidFill>
                  <a:srgbClr val="002060"/>
                </a:solidFill>
              </a:rPr>
              <a:t>bir çok zihinsel becerilerin kazanıldığı dönemdir.</a:t>
            </a:r>
          </a:p>
          <a:p>
            <a:pPr algn="ctr">
              <a:lnSpc>
                <a:spcPct val="150000"/>
              </a:lnSpc>
            </a:pPr>
            <a:r>
              <a:rPr lang="tr-TR" sz="2000" b="1" dirty="0">
                <a:solidFill>
                  <a:srgbClr val="002060"/>
                </a:solidFill>
              </a:rPr>
              <a:t>Bu dönemin en önemli kazanımı soyut ve çok yönlü düşünmedir.  Zihindeki bu ilerleme, bireylerin eşitlik, adalet, sevgi, ahlak vb. gibi soyut konularda düşünebilmelerine izin verir</a:t>
            </a:r>
            <a:r>
              <a:rPr lang="tr-TR" sz="2000" dirty="0">
                <a:solidFill>
                  <a:srgbClr val="002060"/>
                </a:solidFill>
              </a:rPr>
              <a:t>.  </a:t>
            </a:r>
          </a:p>
        </p:txBody>
      </p:sp>
      <p:sp>
        <p:nvSpPr>
          <p:cNvPr id="24" name="Rectangle 3">
            <a:extLst>
              <a:ext uri="{FF2B5EF4-FFF2-40B4-BE49-F238E27FC236}">
                <a16:creationId xmlns:a16="http://schemas.microsoft.com/office/drawing/2014/main" id="{D0A4D154-CDE1-46AE-B851-1059EB069728}"/>
              </a:ext>
            </a:extLst>
          </p:cNvPr>
          <p:cNvSpPr txBox="1">
            <a:spLocks noChangeArrowheads="1"/>
          </p:cNvSpPr>
          <p:nvPr/>
        </p:nvSpPr>
        <p:spPr>
          <a:xfrm>
            <a:off x="10064732" y="4124228"/>
            <a:ext cx="1665857" cy="8228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tr-TR" altLang="tr-TR" sz="1800" b="1" dirty="0">
              <a:solidFill>
                <a:srgbClr val="C00000"/>
              </a:solidFill>
            </a:endParaRPr>
          </a:p>
          <a:p>
            <a:pPr marL="0" indent="0" algn="ctr">
              <a:buNone/>
            </a:pPr>
            <a:r>
              <a:rPr lang="tr-TR" altLang="tr-TR" sz="2400" b="1" dirty="0">
                <a:solidFill>
                  <a:srgbClr val="C00000"/>
                </a:solidFill>
              </a:rPr>
              <a:t>Diğer…? </a:t>
            </a:r>
          </a:p>
        </p:txBody>
      </p:sp>
      <p:pic>
        <p:nvPicPr>
          <p:cNvPr id="15" name="Resim 14">
            <a:extLst>
              <a:ext uri="{FF2B5EF4-FFF2-40B4-BE49-F238E27FC236}">
                <a16:creationId xmlns:a16="http://schemas.microsoft.com/office/drawing/2014/main" id="{F84DF6E6-9DE3-46F3-B9AA-49850526B7E3}"/>
              </a:ext>
            </a:extLst>
          </p:cNvPr>
          <p:cNvPicPr>
            <a:picLocks noChangeAspect="1"/>
          </p:cNvPicPr>
          <p:nvPr/>
        </p:nvPicPr>
        <p:blipFill>
          <a:blip r:embed="rId4"/>
          <a:stretch>
            <a:fillRect/>
          </a:stretch>
        </p:blipFill>
        <p:spPr>
          <a:xfrm>
            <a:off x="10766193" y="0"/>
            <a:ext cx="1425807" cy="1361965"/>
          </a:xfrm>
          <a:prstGeom prst="rect">
            <a:avLst/>
          </a:prstGeom>
        </p:spPr>
      </p:pic>
    </p:spTree>
    <p:extLst>
      <p:ext uri="{BB962C8B-B14F-4D97-AF65-F5344CB8AC3E}">
        <p14:creationId xmlns:p14="http://schemas.microsoft.com/office/powerpoint/2010/main" val="114954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ppt_w</p:attrName>
                                        </p:attrNameLst>
                                      </p:cBhvr>
                                      <p:tavLst>
                                        <p:tav tm="0">
                                          <p:val>
                                            <p:fltVal val="0"/>
                                          </p:val>
                                        </p:tav>
                                        <p:tav tm="100000">
                                          <p:val>
                                            <p:strVal val="#ppt_w"/>
                                          </p:val>
                                        </p:tav>
                                      </p:tavLst>
                                    </p:anim>
                                    <p:anim calcmode="lin" valueType="num">
                                      <p:cBhvr>
                                        <p:cTn id="8" dur="2000" fill="hold"/>
                                        <p:tgtEl>
                                          <p:spTgt spid="21"/>
                                        </p:tgtEl>
                                        <p:attrNameLst>
                                          <p:attrName>ppt_h</p:attrName>
                                        </p:attrNameLst>
                                      </p:cBhvr>
                                      <p:tavLst>
                                        <p:tav tm="0">
                                          <p:val>
                                            <p:fltVal val="0"/>
                                          </p:val>
                                        </p:tav>
                                        <p:tav tm="100000">
                                          <p:val>
                                            <p:strVal val="#ppt_h"/>
                                          </p:val>
                                        </p:tav>
                                      </p:tavLst>
                                    </p:anim>
                                    <p:animEffect transition="in" filter="fade">
                                      <p:cBhvr>
                                        <p:cTn id="9" dur="2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Effect transition="in" filter="fad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fltVal val="0"/>
                                          </p:val>
                                        </p:tav>
                                        <p:tav tm="100000">
                                          <p:val>
                                            <p:strVal val="#ppt_w"/>
                                          </p:val>
                                        </p:tav>
                                      </p:tavLst>
                                    </p:anim>
                                    <p:anim calcmode="lin" valueType="num">
                                      <p:cBhvr>
                                        <p:cTn id="43" dur="1000" fill="hold"/>
                                        <p:tgtEl>
                                          <p:spTgt spid="20"/>
                                        </p:tgtEl>
                                        <p:attrNameLst>
                                          <p:attrName>ppt_h</p:attrName>
                                        </p:attrNameLst>
                                      </p:cBhvr>
                                      <p:tavLst>
                                        <p:tav tm="0">
                                          <p:val>
                                            <p:fltVal val="0"/>
                                          </p:val>
                                        </p:tav>
                                        <p:tav tm="100000">
                                          <p:val>
                                            <p:strVal val="#ppt_h"/>
                                          </p:val>
                                        </p:tav>
                                      </p:tavLst>
                                    </p:anim>
                                    <p:animEffect transition="in" filter="fade">
                                      <p:cBhvr>
                                        <p:cTn id="44" dur="1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Effect transition="in" filter="fade">
                                      <p:cBhvr>
                                        <p:cTn id="51" dur="1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4" grpId="0"/>
      <p:bldP spid="16" grpId="0"/>
      <p:bldP spid="18" grpId="0"/>
      <p:bldP spid="20" grpId="0"/>
      <p:bldP spid="21"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0413458-F0B4-4954-9B01-7343CB4CA4B8}"/>
              </a:ext>
            </a:extLst>
          </p:cNvPr>
          <p:cNvPicPr>
            <a:picLocks noChangeAspect="1"/>
          </p:cNvPicPr>
          <p:nvPr/>
        </p:nvPicPr>
        <p:blipFill>
          <a:blip r:embed="rId3"/>
          <a:stretch>
            <a:fillRect/>
          </a:stretch>
        </p:blipFill>
        <p:spPr>
          <a:xfrm>
            <a:off x="1766275" y="143334"/>
            <a:ext cx="8358225" cy="6575909"/>
          </a:xfrm>
          <a:prstGeom prst="rect">
            <a:avLst/>
          </a:prstGeom>
        </p:spPr>
      </p:pic>
      <p:pic>
        <p:nvPicPr>
          <p:cNvPr id="5" name="Resim 4">
            <a:extLst>
              <a:ext uri="{FF2B5EF4-FFF2-40B4-BE49-F238E27FC236}">
                <a16:creationId xmlns:a16="http://schemas.microsoft.com/office/drawing/2014/main" id="{69F12A5F-1AB8-496D-A187-F48D7CD888D4}"/>
              </a:ext>
            </a:extLst>
          </p:cNvPr>
          <p:cNvPicPr>
            <a:picLocks noChangeAspect="1"/>
          </p:cNvPicPr>
          <p:nvPr/>
        </p:nvPicPr>
        <p:blipFill>
          <a:blip r:embed="rId4"/>
          <a:stretch>
            <a:fillRect/>
          </a:stretch>
        </p:blipFill>
        <p:spPr>
          <a:xfrm>
            <a:off x="187388" y="175336"/>
            <a:ext cx="5919216" cy="539496"/>
          </a:xfrm>
          <a:prstGeom prst="rect">
            <a:avLst/>
          </a:prstGeom>
        </p:spPr>
      </p:pic>
      <p:pic>
        <p:nvPicPr>
          <p:cNvPr id="6" name="Resim 5">
            <a:extLst>
              <a:ext uri="{FF2B5EF4-FFF2-40B4-BE49-F238E27FC236}">
                <a16:creationId xmlns:a16="http://schemas.microsoft.com/office/drawing/2014/main" id="{7AC61D13-35F5-4F9C-A397-AB4B70D4DCD9}"/>
              </a:ext>
            </a:extLst>
          </p:cNvPr>
          <p:cNvPicPr>
            <a:picLocks noChangeAspect="1"/>
          </p:cNvPicPr>
          <p:nvPr/>
        </p:nvPicPr>
        <p:blipFill>
          <a:blip r:embed="rId5"/>
          <a:stretch>
            <a:fillRect/>
          </a:stretch>
        </p:blipFill>
        <p:spPr>
          <a:xfrm>
            <a:off x="11220401" y="5690212"/>
            <a:ext cx="971599" cy="1167788"/>
          </a:xfrm>
          <a:prstGeom prst="rect">
            <a:avLst/>
          </a:prstGeom>
        </p:spPr>
      </p:pic>
      <p:sp>
        <p:nvSpPr>
          <p:cNvPr id="7" name="Metin kutusu 6">
            <a:extLst>
              <a:ext uri="{FF2B5EF4-FFF2-40B4-BE49-F238E27FC236}">
                <a16:creationId xmlns:a16="http://schemas.microsoft.com/office/drawing/2014/main" id="{4BDBF8E5-5DFE-4F3D-919A-D72885B78775}"/>
              </a:ext>
            </a:extLst>
          </p:cNvPr>
          <p:cNvSpPr txBox="1"/>
          <p:nvPr/>
        </p:nvSpPr>
        <p:spPr>
          <a:xfrm>
            <a:off x="4253286" y="1731932"/>
            <a:ext cx="3384202" cy="22510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Dosyadaki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2.Videoyu</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 izleyelim.</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32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1" name="Rectangle 5">
            <a:extLst>
              <a:ext uri="{FF2B5EF4-FFF2-40B4-BE49-F238E27FC236}">
                <a16:creationId xmlns:a16="http://schemas.microsoft.com/office/drawing/2014/main" id="{7180CC25-AB73-4507-B1E5-C2E65DEB3DC4}"/>
              </a:ext>
            </a:extLst>
          </p:cNvPr>
          <p:cNvSpPr>
            <a:spLocks noGrp="1" noChangeArrowheads="1"/>
          </p:cNvSpPr>
          <p:nvPr>
            <p:ph type="title"/>
          </p:nvPr>
        </p:nvSpPr>
        <p:spPr>
          <a:xfrm>
            <a:off x="884716" y="871442"/>
            <a:ext cx="2924843" cy="3172364"/>
          </a:xfrm>
          <a:extLst>
            <a:ext uri="{909E8E84-426E-40DD-AFC4-6F175D3DCCD1}">
              <a14:hiddenFill xmlns:a14="http://schemas.microsoft.com/office/drawing/2010/main">
                <a:solidFill>
                  <a:schemeClr val="hlink"/>
                </a:solidFill>
              </a14:hiddenFill>
            </a:ext>
          </a:extLst>
        </p:spPr>
        <p:txBody>
          <a:bodyPr vert="horz" lIns="91440" tIns="45720" rIns="91440" bIns="45720" rtlCol="0" anchor="b">
            <a:normAutofit/>
          </a:bodyPr>
          <a:lstStyle/>
          <a:p>
            <a:pPr algn="ctr"/>
            <a:r>
              <a:rPr lang="en-US" altLang="tr-TR" sz="2800" b="1" kern="1200" dirty="0">
                <a:solidFill>
                  <a:srgbClr val="595959"/>
                </a:solidFill>
                <a:latin typeface="+mj-lt"/>
                <a:ea typeface="+mj-ea"/>
                <a:cs typeface="+mj-cs"/>
              </a:rPr>
              <a:t>ERGENLİKTE ZİHİNSEL GELİŞİM</a:t>
            </a:r>
            <a:br>
              <a:rPr lang="tr-TR" altLang="tr-TR" sz="2800" b="1" kern="1200" dirty="0">
                <a:solidFill>
                  <a:srgbClr val="595959"/>
                </a:solidFill>
                <a:latin typeface="+mj-lt"/>
                <a:ea typeface="+mj-ea"/>
                <a:cs typeface="+mj-cs"/>
              </a:rPr>
            </a:br>
            <a:r>
              <a:rPr lang="en-US" altLang="tr-TR" sz="2800" b="1" kern="1200" dirty="0">
                <a:solidFill>
                  <a:srgbClr val="595959"/>
                </a:solidFill>
                <a:latin typeface="+mj-lt"/>
                <a:ea typeface="+mj-ea"/>
                <a:cs typeface="+mj-cs"/>
                <a:sym typeface="Wingdings" panose="05000000000000000000" pitchFamily="2" charset="2"/>
              </a:rPr>
              <a:t></a:t>
            </a:r>
            <a:endParaRPr lang="en-US" altLang="tr-TR" sz="2800" b="1" kern="1200" dirty="0">
              <a:solidFill>
                <a:srgbClr val="595959"/>
              </a:solidFill>
              <a:latin typeface="+mj-lt"/>
              <a:ea typeface="+mj-ea"/>
              <a:cs typeface="+mj-cs"/>
            </a:endParaRPr>
          </a:p>
        </p:txBody>
      </p:sp>
      <p:pic>
        <p:nvPicPr>
          <p:cNvPr id="3" name="Resim 2" descr="metin içeren bir resim&#10;&#10;Açıklama otomatik olarak oluşturuldu">
            <a:extLst>
              <a:ext uri="{FF2B5EF4-FFF2-40B4-BE49-F238E27FC236}">
                <a16:creationId xmlns:a16="http://schemas.microsoft.com/office/drawing/2014/main" id="{C4BAE512-DF28-45B8-A4B7-F31A52D18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017" y="1566505"/>
            <a:ext cx="7351958" cy="43008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B2628F7-C721-451C-918D-FD39A68E3954}"/>
              </a:ext>
            </a:extLst>
          </p:cNvPr>
          <p:cNvPicPr>
            <a:picLocks noChangeAspect="1"/>
          </p:cNvPicPr>
          <p:nvPr/>
        </p:nvPicPr>
        <p:blipFill>
          <a:blip r:embed="rId3"/>
          <a:stretch>
            <a:fillRect/>
          </a:stretch>
        </p:blipFill>
        <p:spPr>
          <a:xfrm>
            <a:off x="11149257" y="5690212"/>
            <a:ext cx="971599" cy="1167788"/>
          </a:xfrm>
          <a:prstGeom prst="rect">
            <a:avLst/>
          </a:prstGeom>
        </p:spPr>
      </p:pic>
      <p:graphicFrame>
        <p:nvGraphicFramePr>
          <p:cNvPr id="11" name="Diyagram 10">
            <a:extLst>
              <a:ext uri="{FF2B5EF4-FFF2-40B4-BE49-F238E27FC236}">
                <a16:creationId xmlns:a16="http://schemas.microsoft.com/office/drawing/2014/main" id="{9C8CBFFD-4E34-42A1-925C-76CF5825697A}"/>
              </a:ext>
            </a:extLst>
          </p:cNvPr>
          <p:cNvGraphicFramePr/>
          <p:nvPr>
            <p:extLst>
              <p:ext uri="{D42A27DB-BD31-4B8C-83A1-F6EECF244321}">
                <p14:modId xmlns:p14="http://schemas.microsoft.com/office/powerpoint/2010/main" val="754246990"/>
              </p:ext>
            </p:extLst>
          </p:nvPr>
        </p:nvGraphicFramePr>
        <p:xfrm>
          <a:off x="556943" y="286014"/>
          <a:ext cx="11635057" cy="5800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Resim 11">
            <a:extLst>
              <a:ext uri="{FF2B5EF4-FFF2-40B4-BE49-F238E27FC236}">
                <a16:creationId xmlns:a16="http://schemas.microsoft.com/office/drawing/2014/main" id="{9154B4C6-0655-4547-A952-A874060CA549}"/>
              </a:ext>
            </a:extLst>
          </p:cNvPr>
          <p:cNvPicPr>
            <a:picLocks noChangeAspect="1"/>
          </p:cNvPicPr>
          <p:nvPr/>
        </p:nvPicPr>
        <p:blipFill>
          <a:blip r:embed="rId9"/>
          <a:stretch>
            <a:fillRect/>
          </a:stretch>
        </p:blipFill>
        <p:spPr>
          <a:xfrm>
            <a:off x="187388" y="175336"/>
            <a:ext cx="5919216" cy="539496"/>
          </a:xfrm>
          <a:prstGeom prst="rect">
            <a:avLst/>
          </a:prstGeom>
        </p:spPr>
      </p:pic>
    </p:spTree>
    <p:extLst>
      <p:ext uri="{BB962C8B-B14F-4D97-AF65-F5344CB8AC3E}">
        <p14:creationId xmlns:p14="http://schemas.microsoft.com/office/powerpoint/2010/main" val="199303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DF88DE9-5151-4F30-B27A-2081E5B2463A}"/>
              </a:ext>
            </a:extLst>
          </p:cNvPr>
          <p:cNvSpPr txBox="1"/>
          <p:nvPr/>
        </p:nvSpPr>
        <p:spPr>
          <a:xfrm>
            <a:off x="103283" y="182625"/>
            <a:ext cx="3612339" cy="977062"/>
          </a:xfrm>
          <a:prstGeom prst="rect">
            <a:avLst/>
          </a:prstGeom>
          <a:solidFill>
            <a:schemeClr val="accent5">
              <a:lumMod val="75000"/>
            </a:schemeClr>
          </a:solid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r>
              <a:rPr kumimoji="0" lang="tr-TR" sz="4000" b="0" i="0" u="none" strike="noStrike" kern="1200" cap="none" spc="0" normalizeH="0" baseline="0" noProof="0" dirty="0">
                <a:ln>
                  <a:noFill/>
                </a:ln>
                <a:solidFill>
                  <a:srgbClr val="FFFF00"/>
                </a:solidFill>
                <a:effectLst/>
                <a:uLnTx/>
                <a:uFillTx/>
                <a:latin typeface="Franklin Gothic Demi Cond" panose="020B0706030402020204" pitchFamily="34" charset="0"/>
                <a:ea typeface="+mn-ea"/>
                <a:cs typeface="+mn-cs"/>
              </a:rPr>
              <a:t>Duygusal Gelişim  denince …</a:t>
            </a:r>
            <a:endParaRPr kumimoji="0" lang="tr-TR" sz="32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2054" name="Picture 6" descr="Flying Heart Funny Gif">
            <a:extLst>
              <a:ext uri="{FF2B5EF4-FFF2-40B4-BE49-F238E27FC236}">
                <a16:creationId xmlns:a16="http://schemas.microsoft.com/office/drawing/2014/main" id="{B91947B4-DC45-4D45-B328-2EE614C8423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56234" y="4296007"/>
            <a:ext cx="2561993" cy="2561993"/>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85FCC75F-ECDF-4E10-B5C6-F496641D54FB}"/>
              </a:ext>
            </a:extLst>
          </p:cNvPr>
          <p:cNvSpPr txBox="1"/>
          <p:nvPr/>
        </p:nvSpPr>
        <p:spPr>
          <a:xfrm>
            <a:off x="2677619" y="3339514"/>
            <a:ext cx="7430229" cy="189128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Calibri" panose="020F0502020204030204"/>
                <a:ea typeface="+mn-ea"/>
                <a:cs typeface="+mn-cs"/>
              </a:rPr>
              <a:t>İnsanda her gelişim evresi birtakım sıkıntıları da beraberinde getirir.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Calibri" panose="020F0502020204030204"/>
                <a:ea typeface="+mn-ea"/>
                <a:cs typeface="+mn-cs"/>
              </a:rPr>
              <a:t>Ergenlik dönemi, meydana gelen büyük değişimlere uyum sağlama ve yetişkinliğe duygusal olarak hazırlanma dönemidir. </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tr-TR"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Metin kutusu 10">
            <a:extLst>
              <a:ext uri="{FF2B5EF4-FFF2-40B4-BE49-F238E27FC236}">
                <a16:creationId xmlns:a16="http://schemas.microsoft.com/office/drawing/2014/main" id="{736E96AA-0979-4C0F-BE7A-73F99E19C282}"/>
              </a:ext>
            </a:extLst>
          </p:cNvPr>
          <p:cNvSpPr txBox="1"/>
          <p:nvPr/>
        </p:nvSpPr>
        <p:spPr>
          <a:xfrm>
            <a:off x="458397" y="1759940"/>
            <a:ext cx="492883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C00000"/>
                </a:solidFill>
                <a:effectLst/>
                <a:uLnTx/>
                <a:uFillTx/>
                <a:latin typeface="Calibri" panose="020F0502020204030204"/>
                <a:ea typeface="+mn-ea"/>
                <a:cs typeface="+mn-cs"/>
              </a:rPr>
              <a:t>Yoğun bir duygusal karmaşa</a:t>
            </a:r>
          </a:p>
        </p:txBody>
      </p:sp>
      <p:sp>
        <p:nvSpPr>
          <p:cNvPr id="12" name="Metin kutusu 11">
            <a:extLst>
              <a:ext uri="{FF2B5EF4-FFF2-40B4-BE49-F238E27FC236}">
                <a16:creationId xmlns:a16="http://schemas.microsoft.com/office/drawing/2014/main" id="{EBD11406-FE80-4647-A341-57ABA0C7AC92}"/>
              </a:ext>
            </a:extLst>
          </p:cNvPr>
          <p:cNvSpPr txBox="1"/>
          <p:nvPr/>
        </p:nvSpPr>
        <p:spPr>
          <a:xfrm>
            <a:off x="2469734" y="2760304"/>
            <a:ext cx="303313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C00000"/>
                </a:solidFill>
                <a:effectLst/>
                <a:uLnTx/>
                <a:uFillTx/>
                <a:latin typeface="Calibri" panose="020F0502020204030204"/>
                <a:ea typeface="+mn-ea"/>
                <a:cs typeface="+mn-cs"/>
              </a:rPr>
              <a:t>Yalnız kalma isteği</a:t>
            </a:r>
          </a:p>
        </p:txBody>
      </p:sp>
      <p:sp>
        <p:nvSpPr>
          <p:cNvPr id="13" name="Metin kutusu 12">
            <a:extLst>
              <a:ext uri="{FF2B5EF4-FFF2-40B4-BE49-F238E27FC236}">
                <a16:creationId xmlns:a16="http://schemas.microsoft.com/office/drawing/2014/main" id="{02BC293F-ADED-4CA8-BD17-C6870C7EF494}"/>
              </a:ext>
            </a:extLst>
          </p:cNvPr>
          <p:cNvSpPr txBox="1"/>
          <p:nvPr/>
        </p:nvSpPr>
        <p:spPr>
          <a:xfrm>
            <a:off x="7184174" y="2065909"/>
            <a:ext cx="343829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C00000"/>
                </a:solidFill>
                <a:effectLst/>
                <a:uLnTx/>
                <a:uFillTx/>
                <a:latin typeface="Calibri" panose="020F0502020204030204"/>
                <a:ea typeface="+mn-ea"/>
                <a:cs typeface="+mn-cs"/>
              </a:rPr>
              <a:t>Sinirli, hırçın ruh hali</a:t>
            </a:r>
          </a:p>
        </p:txBody>
      </p:sp>
      <p:sp>
        <p:nvSpPr>
          <p:cNvPr id="14" name="Metin kutusu 13">
            <a:extLst>
              <a:ext uri="{FF2B5EF4-FFF2-40B4-BE49-F238E27FC236}">
                <a16:creationId xmlns:a16="http://schemas.microsoft.com/office/drawing/2014/main" id="{FB7537A2-DAE6-40E8-9880-87D4D538ED78}"/>
              </a:ext>
            </a:extLst>
          </p:cNvPr>
          <p:cNvSpPr txBox="1"/>
          <p:nvPr/>
        </p:nvSpPr>
        <p:spPr>
          <a:xfrm>
            <a:off x="5653668" y="954528"/>
            <a:ext cx="380256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C00000"/>
                </a:solidFill>
                <a:effectLst/>
                <a:uLnTx/>
                <a:uFillTx/>
                <a:latin typeface="Calibri" panose="020F0502020204030204"/>
                <a:ea typeface="+mn-ea"/>
                <a:cs typeface="+mn-cs"/>
              </a:rPr>
              <a:t>Kendini beğenmeme</a:t>
            </a:r>
          </a:p>
        </p:txBody>
      </p:sp>
      <p:sp>
        <p:nvSpPr>
          <p:cNvPr id="15" name="Metin kutusu 14">
            <a:extLst>
              <a:ext uri="{FF2B5EF4-FFF2-40B4-BE49-F238E27FC236}">
                <a16:creationId xmlns:a16="http://schemas.microsoft.com/office/drawing/2014/main" id="{EEA946F1-1991-434E-B37C-9226A08D8F38}"/>
              </a:ext>
            </a:extLst>
          </p:cNvPr>
          <p:cNvSpPr txBox="1"/>
          <p:nvPr/>
        </p:nvSpPr>
        <p:spPr>
          <a:xfrm>
            <a:off x="3038445" y="5235318"/>
            <a:ext cx="492883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C00000"/>
                </a:solidFill>
                <a:effectLst/>
                <a:uLnTx/>
                <a:uFillTx/>
                <a:latin typeface="Calibri" panose="020F0502020204030204"/>
                <a:ea typeface="+mn-ea"/>
                <a:cs typeface="+mn-cs"/>
              </a:rPr>
              <a:t>Çevresindekileri çoğunlukla beğenmeme</a:t>
            </a:r>
          </a:p>
        </p:txBody>
      </p:sp>
      <p:sp>
        <p:nvSpPr>
          <p:cNvPr id="16" name="Metin kutusu 15">
            <a:extLst>
              <a:ext uri="{FF2B5EF4-FFF2-40B4-BE49-F238E27FC236}">
                <a16:creationId xmlns:a16="http://schemas.microsoft.com/office/drawing/2014/main" id="{A6699937-04A9-45F1-AE64-C0EDC4579D65}"/>
              </a:ext>
            </a:extLst>
          </p:cNvPr>
          <p:cNvSpPr txBox="1"/>
          <p:nvPr/>
        </p:nvSpPr>
        <p:spPr>
          <a:xfrm>
            <a:off x="458397" y="4172232"/>
            <a:ext cx="187712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C00000"/>
                </a:solidFill>
                <a:effectLst/>
                <a:uLnTx/>
                <a:uFillTx/>
                <a:latin typeface="Calibri" panose="020F0502020204030204"/>
                <a:ea typeface="+mn-ea"/>
                <a:cs typeface="+mn-cs"/>
              </a:rPr>
              <a:t>Aşık olma</a:t>
            </a:r>
          </a:p>
        </p:txBody>
      </p:sp>
      <p:sp>
        <p:nvSpPr>
          <p:cNvPr id="17" name="Metin kutusu 16">
            <a:extLst>
              <a:ext uri="{FF2B5EF4-FFF2-40B4-BE49-F238E27FC236}">
                <a16:creationId xmlns:a16="http://schemas.microsoft.com/office/drawing/2014/main" id="{D478A032-F27E-4BB5-8F1A-13EDA5E37117}"/>
              </a:ext>
            </a:extLst>
          </p:cNvPr>
          <p:cNvSpPr txBox="1"/>
          <p:nvPr/>
        </p:nvSpPr>
        <p:spPr>
          <a:xfrm>
            <a:off x="1022788" y="6043677"/>
            <a:ext cx="307959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C00000"/>
                </a:solidFill>
                <a:effectLst/>
                <a:uLnTx/>
                <a:uFillTx/>
                <a:latin typeface="Calibri" panose="020F0502020204030204"/>
                <a:ea typeface="+mn-ea"/>
                <a:cs typeface="+mn-cs"/>
              </a:rPr>
              <a:t>Sıkça dalıp gitmeler</a:t>
            </a:r>
          </a:p>
        </p:txBody>
      </p:sp>
      <p:sp>
        <p:nvSpPr>
          <p:cNvPr id="18" name="Metin kutusu 17">
            <a:extLst>
              <a:ext uri="{FF2B5EF4-FFF2-40B4-BE49-F238E27FC236}">
                <a16:creationId xmlns:a16="http://schemas.microsoft.com/office/drawing/2014/main" id="{9FC01C57-3C09-45C5-A476-8515AADAD143}"/>
              </a:ext>
            </a:extLst>
          </p:cNvPr>
          <p:cNvSpPr txBox="1"/>
          <p:nvPr/>
        </p:nvSpPr>
        <p:spPr>
          <a:xfrm>
            <a:off x="7369232" y="6072235"/>
            <a:ext cx="18771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sng" strike="noStrike" kern="1200" cap="none" spc="0" normalizeH="0" baseline="0" noProof="0" dirty="0">
                <a:ln>
                  <a:noFill/>
                </a:ln>
                <a:solidFill>
                  <a:srgbClr val="C00000"/>
                </a:solidFill>
                <a:effectLst/>
                <a:uLnTx/>
                <a:uFillTx/>
                <a:latin typeface="Calibri" panose="020F0502020204030204"/>
                <a:ea typeface="+mn-ea"/>
                <a:cs typeface="+mn-cs"/>
              </a:rPr>
              <a:t>Diğer…?</a:t>
            </a:r>
          </a:p>
        </p:txBody>
      </p:sp>
      <p:sp>
        <p:nvSpPr>
          <p:cNvPr id="20" name="Metin kutusu 19">
            <a:extLst>
              <a:ext uri="{FF2B5EF4-FFF2-40B4-BE49-F238E27FC236}">
                <a16:creationId xmlns:a16="http://schemas.microsoft.com/office/drawing/2014/main" id="{53773BDD-748C-48ED-985D-86AF435941B4}"/>
              </a:ext>
            </a:extLst>
          </p:cNvPr>
          <p:cNvSpPr txBox="1"/>
          <p:nvPr/>
        </p:nvSpPr>
        <p:spPr>
          <a:xfrm>
            <a:off x="10556754" y="3190095"/>
            <a:ext cx="187712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C00000"/>
                </a:solidFill>
                <a:effectLst/>
                <a:uLnTx/>
                <a:uFillTx/>
                <a:latin typeface="Calibri" panose="020F0502020204030204"/>
                <a:ea typeface="+mn-ea"/>
                <a:cs typeface="+mn-cs"/>
              </a:rPr>
              <a:t>Nefret etme</a:t>
            </a:r>
          </a:p>
        </p:txBody>
      </p:sp>
      <p:pic>
        <p:nvPicPr>
          <p:cNvPr id="19" name="Resim 18">
            <a:extLst>
              <a:ext uri="{FF2B5EF4-FFF2-40B4-BE49-F238E27FC236}">
                <a16:creationId xmlns:a16="http://schemas.microsoft.com/office/drawing/2014/main" id="{49542344-19E7-43E7-B309-5BF31AB261AF}"/>
              </a:ext>
            </a:extLst>
          </p:cNvPr>
          <p:cNvPicPr>
            <a:picLocks noChangeAspect="1"/>
          </p:cNvPicPr>
          <p:nvPr/>
        </p:nvPicPr>
        <p:blipFill>
          <a:blip r:embed="rId4"/>
          <a:stretch>
            <a:fillRect/>
          </a:stretch>
        </p:blipFill>
        <p:spPr>
          <a:xfrm>
            <a:off x="10766193" y="0"/>
            <a:ext cx="1425807" cy="1361965"/>
          </a:xfrm>
          <a:prstGeom prst="rect">
            <a:avLst/>
          </a:prstGeom>
        </p:spPr>
      </p:pic>
    </p:spTree>
    <p:extLst>
      <p:ext uri="{BB962C8B-B14F-4D97-AF65-F5344CB8AC3E}">
        <p14:creationId xmlns:p14="http://schemas.microsoft.com/office/powerpoint/2010/main" val="90997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750" fill="hold"/>
                                        <p:tgtEl>
                                          <p:spTgt spid="14"/>
                                        </p:tgtEl>
                                        <p:attrNameLst>
                                          <p:attrName>ppt_w</p:attrName>
                                        </p:attrNameLst>
                                      </p:cBhvr>
                                      <p:tavLst>
                                        <p:tav tm="0">
                                          <p:val>
                                            <p:fltVal val="0"/>
                                          </p:val>
                                        </p:tav>
                                        <p:tav tm="100000">
                                          <p:val>
                                            <p:strVal val="#ppt_w"/>
                                          </p:val>
                                        </p:tav>
                                      </p:tavLst>
                                    </p:anim>
                                    <p:anim calcmode="lin" valueType="num">
                                      <p:cBhvr>
                                        <p:cTn id="15" dur="750" fill="hold"/>
                                        <p:tgtEl>
                                          <p:spTgt spid="14"/>
                                        </p:tgtEl>
                                        <p:attrNameLst>
                                          <p:attrName>ppt_h</p:attrName>
                                        </p:attrNameLst>
                                      </p:cBhvr>
                                      <p:tavLst>
                                        <p:tav tm="0">
                                          <p:val>
                                            <p:fltVal val="0"/>
                                          </p:val>
                                        </p:tav>
                                        <p:tav tm="100000">
                                          <p:val>
                                            <p:strVal val="#ppt_h"/>
                                          </p:val>
                                        </p:tav>
                                      </p:tavLst>
                                    </p:anim>
                                    <p:animEffect transition="in" filter="fade">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Effect transition="in" filter="fade">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fltVal val="0"/>
                                          </p:val>
                                        </p:tav>
                                        <p:tav tm="100000">
                                          <p:val>
                                            <p:strVal val="#ppt_w"/>
                                          </p:val>
                                        </p:tav>
                                      </p:tavLst>
                                    </p:anim>
                                    <p:anim calcmode="lin" valueType="num">
                                      <p:cBhvr>
                                        <p:cTn id="36" dur="1000" fill="hold"/>
                                        <p:tgtEl>
                                          <p:spTgt spid="20"/>
                                        </p:tgtEl>
                                        <p:attrNameLst>
                                          <p:attrName>ppt_h</p:attrName>
                                        </p:attrNameLst>
                                      </p:cBhvr>
                                      <p:tavLst>
                                        <p:tav tm="0">
                                          <p:val>
                                            <p:fltVal val="0"/>
                                          </p:val>
                                        </p:tav>
                                        <p:tav tm="100000">
                                          <p:val>
                                            <p:strVal val="#ppt_h"/>
                                          </p:val>
                                        </p:tav>
                                      </p:tavLst>
                                    </p:anim>
                                    <p:animEffect transition="in" filter="fade">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Effect transition="in" filter="fade">
                                      <p:cBhvr>
                                        <p:cTn id="51" dur="1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fltVal val="0"/>
                                          </p:val>
                                        </p:tav>
                                        <p:tav tm="100000">
                                          <p:val>
                                            <p:strVal val="#ppt_w"/>
                                          </p:val>
                                        </p:tav>
                                      </p:tavLst>
                                    </p:anim>
                                    <p:anim calcmode="lin" valueType="num">
                                      <p:cBhvr>
                                        <p:cTn id="57" dur="1000" fill="hold"/>
                                        <p:tgtEl>
                                          <p:spTgt spid="16"/>
                                        </p:tgtEl>
                                        <p:attrNameLst>
                                          <p:attrName>ppt_h</p:attrName>
                                        </p:attrNameLst>
                                      </p:cBhvr>
                                      <p:tavLst>
                                        <p:tav tm="0">
                                          <p:val>
                                            <p:fltVal val="0"/>
                                          </p:val>
                                        </p:tav>
                                        <p:tav tm="100000">
                                          <p:val>
                                            <p:strVal val="#ppt_h"/>
                                          </p:val>
                                        </p:tav>
                                      </p:tavLst>
                                    </p:anim>
                                    <p:animEffect transition="in" filter="fade">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Effect transition="in" filter="fade">
                                      <p:cBhvr>
                                        <p:cTn id="65" dur="10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1500" fill="hold"/>
                                        <p:tgtEl>
                                          <p:spTgt spid="18"/>
                                        </p:tgtEl>
                                        <p:attrNameLst>
                                          <p:attrName>ppt_w</p:attrName>
                                        </p:attrNameLst>
                                      </p:cBhvr>
                                      <p:tavLst>
                                        <p:tav tm="0">
                                          <p:val>
                                            <p:fltVal val="0"/>
                                          </p:val>
                                        </p:tav>
                                        <p:tav tm="100000">
                                          <p:val>
                                            <p:strVal val="#ppt_w"/>
                                          </p:val>
                                        </p:tav>
                                      </p:tavLst>
                                    </p:anim>
                                    <p:anim calcmode="lin" valueType="num">
                                      <p:cBhvr>
                                        <p:cTn id="71" dur="1500" fill="hold"/>
                                        <p:tgtEl>
                                          <p:spTgt spid="18"/>
                                        </p:tgtEl>
                                        <p:attrNameLst>
                                          <p:attrName>ppt_h</p:attrName>
                                        </p:attrNameLst>
                                      </p:cBhvr>
                                      <p:tavLst>
                                        <p:tav tm="0">
                                          <p:val>
                                            <p:fltVal val="0"/>
                                          </p:val>
                                        </p:tav>
                                        <p:tav tm="100000">
                                          <p:val>
                                            <p:strVal val="#ppt_h"/>
                                          </p:val>
                                        </p:tav>
                                      </p:tavLst>
                                    </p:anim>
                                    <p:animEffect transition="in" filter="fade">
                                      <p:cBhvr>
                                        <p:cTn id="72"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P spid="16" grpId="0"/>
      <p:bldP spid="17"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0413458-F0B4-4954-9B01-7343CB4CA4B8}"/>
              </a:ext>
            </a:extLst>
          </p:cNvPr>
          <p:cNvPicPr>
            <a:picLocks noChangeAspect="1"/>
          </p:cNvPicPr>
          <p:nvPr/>
        </p:nvPicPr>
        <p:blipFill>
          <a:blip r:embed="rId3"/>
          <a:stretch>
            <a:fillRect/>
          </a:stretch>
        </p:blipFill>
        <p:spPr>
          <a:xfrm>
            <a:off x="1766275" y="143334"/>
            <a:ext cx="8358225" cy="6575909"/>
          </a:xfrm>
          <a:prstGeom prst="rect">
            <a:avLst/>
          </a:prstGeom>
        </p:spPr>
      </p:pic>
      <p:pic>
        <p:nvPicPr>
          <p:cNvPr id="5" name="Resim 4">
            <a:extLst>
              <a:ext uri="{FF2B5EF4-FFF2-40B4-BE49-F238E27FC236}">
                <a16:creationId xmlns:a16="http://schemas.microsoft.com/office/drawing/2014/main" id="{69F12A5F-1AB8-496D-A187-F48D7CD888D4}"/>
              </a:ext>
            </a:extLst>
          </p:cNvPr>
          <p:cNvPicPr>
            <a:picLocks noChangeAspect="1"/>
          </p:cNvPicPr>
          <p:nvPr/>
        </p:nvPicPr>
        <p:blipFill>
          <a:blip r:embed="rId4"/>
          <a:stretch>
            <a:fillRect/>
          </a:stretch>
        </p:blipFill>
        <p:spPr>
          <a:xfrm>
            <a:off x="187388" y="175336"/>
            <a:ext cx="5919216" cy="539496"/>
          </a:xfrm>
          <a:prstGeom prst="rect">
            <a:avLst/>
          </a:prstGeom>
        </p:spPr>
      </p:pic>
      <p:pic>
        <p:nvPicPr>
          <p:cNvPr id="6" name="Resim 5">
            <a:extLst>
              <a:ext uri="{FF2B5EF4-FFF2-40B4-BE49-F238E27FC236}">
                <a16:creationId xmlns:a16="http://schemas.microsoft.com/office/drawing/2014/main" id="{7AC61D13-35F5-4F9C-A397-AB4B70D4DCD9}"/>
              </a:ext>
            </a:extLst>
          </p:cNvPr>
          <p:cNvPicPr>
            <a:picLocks noChangeAspect="1"/>
          </p:cNvPicPr>
          <p:nvPr/>
        </p:nvPicPr>
        <p:blipFill>
          <a:blip r:embed="rId5"/>
          <a:stretch>
            <a:fillRect/>
          </a:stretch>
        </p:blipFill>
        <p:spPr>
          <a:xfrm>
            <a:off x="11220401" y="5690212"/>
            <a:ext cx="971599" cy="1167788"/>
          </a:xfrm>
          <a:prstGeom prst="rect">
            <a:avLst/>
          </a:prstGeom>
        </p:spPr>
      </p:pic>
      <p:sp>
        <p:nvSpPr>
          <p:cNvPr id="7" name="Metin kutusu 6">
            <a:extLst>
              <a:ext uri="{FF2B5EF4-FFF2-40B4-BE49-F238E27FC236}">
                <a16:creationId xmlns:a16="http://schemas.microsoft.com/office/drawing/2014/main" id="{39D50855-5C0F-4D47-9CFB-9A7A842D7000}"/>
              </a:ext>
            </a:extLst>
          </p:cNvPr>
          <p:cNvSpPr txBox="1"/>
          <p:nvPr/>
        </p:nvSpPr>
        <p:spPr>
          <a:xfrm>
            <a:off x="4253286" y="1731932"/>
            <a:ext cx="3384202" cy="22510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Dosyadaki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3.Videoyu</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 izleyelim.</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21619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677</Words>
  <Application>Microsoft Office PowerPoint</Application>
  <PresentationFormat>Geniş ekran</PresentationFormat>
  <Paragraphs>101</Paragraphs>
  <Slides>14</Slides>
  <Notes>13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14</vt:i4>
      </vt:variant>
    </vt:vector>
  </HeadingPairs>
  <TitlesOfParts>
    <vt:vector size="22" baseType="lpstr">
      <vt:lpstr>Arial</vt:lpstr>
      <vt:lpstr>Calibri</vt:lpstr>
      <vt:lpstr>Calibri Light</vt:lpstr>
      <vt:lpstr>Franklin Gothic Demi Cond</vt:lpstr>
      <vt:lpstr>Open Sans</vt:lpstr>
      <vt:lpstr>Overpass</vt:lpstr>
      <vt:lpstr>Wingdings</vt:lpstr>
      <vt:lpstr>Office Teması</vt:lpstr>
      <vt:lpstr>Ergenlik-2  </vt:lpstr>
      <vt:lpstr>PowerPoint Sunusu</vt:lpstr>
      <vt:lpstr>PowerPoint Sunusu</vt:lpstr>
      <vt:lpstr>PowerPoint Sunusu</vt:lpstr>
      <vt:lpstr>PowerPoint Sunusu</vt:lpstr>
      <vt:lpstr>ERGENLİKTE ZİHİNSEL GELİŞİM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Ergenlik-2</dc:title>
  <dc:creator>Ayhan İlik</dc:creator>
  <cp:lastModifiedBy>Sibel Durak</cp:lastModifiedBy>
  <cp:revision>57</cp:revision>
  <dcterms:created xsi:type="dcterms:W3CDTF">2020-12-12T12:01:03Z</dcterms:created>
  <dcterms:modified xsi:type="dcterms:W3CDTF">2021-03-17T09:40:01Z</dcterms:modified>
</cp:coreProperties>
</file>